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Tek Tall Arabic Bold" charset="1" panose="00000000000000000000"/>
      <p:regular r:id="rId7"/>
    </p:embeddedFont>
    <p:embeddedFont>
      <p:font typeface="Cerebri Bold" charset="1" panose="00000800000000000000"/>
      <p:regular r:id="rId8"/>
    </p:embeddedFont>
    <p:embeddedFont>
      <p:font typeface="Cerebri" charset="1" panose="00000500000000000000"/>
      <p:regular r:id="rId9"/>
    </p:embeddedFont>
    <p:embeddedFont>
      <p:font typeface="Cerebri Heavy" charset="1" panose="00000A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pn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118624" y="-713944"/>
            <a:ext cx="7819872" cy="3185160"/>
          </a:xfrm>
          <a:custGeom>
            <a:avLst/>
            <a:gdLst/>
            <a:ahLst/>
            <a:cxnLst/>
            <a:rect r="r" b="b" t="t" l="l"/>
            <a:pathLst>
              <a:path h="3185160" w="7819872">
                <a:moveTo>
                  <a:pt x="0" y="3185161"/>
                </a:moveTo>
                <a:lnTo>
                  <a:pt x="7819873" y="3185161"/>
                </a:lnTo>
                <a:lnTo>
                  <a:pt x="7819873" y="0"/>
                </a:lnTo>
                <a:lnTo>
                  <a:pt x="0" y="0"/>
                </a:lnTo>
                <a:lnTo>
                  <a:pt x="0" y="3185161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 l="0" t="-22754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31902" y="2220353"/>
            <a:ext cx="2619441" cy="444765"/>
            <a:chOff x="0" y="0"/>
            <a:chExt cx="938749" cy="1593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38749" cy="159394"/>
            </a:xfrm>
            <a:custGeom>
              <a:avLst/>
              <a:gdLst/>
              <a:ahLst/>
              <a:cxnLst/>
              <a:rect r="r" b="b" t="t" l="l"/>
              <a:pathLst>
                <a:path h="159394" w="938749">
                  <a:moveTo>
                    <a:pt x="0" y="0"/>
                  </a:moveTo>
                  <a:lnTo>
                    <a:pt x="938749" y="0"/>
                  </a:lnTo>
                  <a:lnTo>
                    <a:pt x="938749" y="159394"/>
                  </a:lnTo>
                  <a:lnTo>
                    <a:pt x="0" y="159394"/>
                  </a:lnTo>
                  <a:close/>
                </a:path>
              </a:pathLst>
            </a:custGeom>
            <a:gradFill rotWithShape="true">
              <a:gsLst>
                <a:gs pos="0">
                  <a:srgbClr val="024E9C">
                    <a:alpha val="100000"/>
                  </a:srgbClr>
                </a:gs>
                <a:gs pos="100000">
                  <a:srgbClr val="012E5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938749" cy="178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58687" y="2220353"/>
            <a:ext cx="4313676" cy="444765"/>
            <a:chOff x="0" y="0"/>
            <a:chExt cx="1545924" cy="1593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45924" cy="159394"/>
            </a:xfrm>
            <a:custGeom>
              <a:avLst/>
              <a:gdLst/>
              <a:ahLst/>
              <a:cxnLst/>
              <a:rect r="r" b="b" t="t" l="l"/>
              <a:pathLst>
                <a:path h="159394" w="1545924">
                  <a:moveTo>
                    <a:pt x="0" y="0"/>
                  </a:moveTo>
                  <a:lnTo>
                    <a:pt x="1545924" y="0"/>
                  </a:lnTo>
                  <a:lnTo>
                    <a:pt x="1545924" y="159394"/>
                  </a:lnTo>
                  <a:lnTo>
                    <a:pt x="0" y="159394"/>
                  </a:lnTo>
                  <a:close/>
                </a:path>
              </a:pathLst>
            </a:custGeom>
            <a:gradFill rotWithShape="true">
              <a:gsLst>
                <a:gs pos="0">
                  <a:srgbClr val="E1242C">
                    <a:alpha val="100000"/>
                  </a:srgbClr>
                </a:gs>
                <a:gs pos="100000">
                  <a:srgbClr val="A2080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1545924" cy="178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true" rot="0">
            <a:off x="141359" y="884463"/>
            <a:ext cx="5183800" cy="1212744"/>
          </a:xfrm>
          <a:custGeom>
            <a:avLst/>
            <a:gdLst/>
            <a:ahLst/>
            <a:cxnLst/>
            <a:rect r="r" b="b" t="t" l="l"/>
            <a:pathLst>
              <a:path h="1212744" w="5183800">
                <a:moveTo>
                  <a:pt x="0" y="1212743"/>
                </a:moveTo>
                <a:lnTo>
                  <a:pt x="5183800" y="1212743"/>
                </a:lnTo>
                <a:lnTo>
                  <a:pt x="5183800" y="0"/>
                </a:lnTo>
                <a:lnTo>
                  <a:pt x="0" y="0"/>
                </a:lnTo>
                <a:lnTo>
                  <a:pt x="0" y="1212743"/>
                </a:lnTo>
                <a:close/>
              </a:path>
            </a:pathLst>
          </a:custGeom>
          <a:blipFill>
            <a:blip r:embed="rId3"/>
            <a:stretch>
              <a:fillRect l="-3977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628931" y="950918"/>
            <a:ext cx="268959" cy="255848"/>
          </a:xfrm>
          <a:custGeom>
            <a:avLst/>
            <a:gdLst/>
            <a:ahLst/>
            <a:cxnLst/>
            <a:rect r="r" b="b" t="t" l="l"/>
            <a:pathLst>
              <a:path h="255848" w="268959">
                <a:moveTo>
                  <a:pt x="0" y="0"/>
                </a:moveTo>
                <a:lnTo>
                  <a:pt x="268959" y="0"/>
                </a:lnTo>
                <a:lnTo>
                  <a:pt x="268959" y="255848"/>
                </a:lnTo>
                <a:lnTo>
                  <a:pt x="0" y="255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990225" y="126915"/>
            <a:ext cx="268959" cy="255848"/>
          </a:xfrm>
          <a:custGeom>
            <a:avLst/>
            <a:gdLst/>
            <a:ahLst/>
            <a:cxnLst/>
            <a:rect r="r" b="b" t="t" l="l"/>
            <a:pathLst>
              <a:path h="255848" w="268959">
                <a:moveTo>
                  <a:pt x="0" y="0"/>
                </a:moveTo>
                <a:lnTo>
                  <a:pt x="268959" y="0"/>
                </a:lnTo>
                <a:lnTo>
                  <a:pt x="268959" y="255848"/>
                </a:lnTo>
                <a:lnTo>
                  <a:pt x="0" y="255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135328" y="286132"/>
            <a:ext cx="593058" cy="564146"/>
          </a:xfrm>
          <a:custGeom>
            <a:avLst/>
            <a:gdLst/>
            <a:ahLst/>
            <a:cxnLst/>
            <a:rect r="r" b="b" t="t" l="l"/>
            <a:pathLst>
              <a:path h="564146" w="593058">
                <a:moveTo>
                  <a:pt x="0" y="0"/>
                </a:moveTo>
                <a:lnTo>
                  <a:pt x="593057" y="0"/>
                </a:lnTo>
                <a:lnTo>
                  <a:pt x="593057" y="564146"/>
                </a:lnTo>
                <a:lnTo>
                  <a:pt x="0" y="564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4880790" y="546539"/>
            <a:ext cx="275931" cy="262997"/>
            <a:chOff x="0" y="0"/>
            <a:chExt cx="812800" cy="7747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24E9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228600" y="247650"/>
              <a:ext cx="355600" cy="361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72722" y="970489"/>
            <a:ext cx="194214" cy="185110"/>
            <a:chOff x="0" y="0"/>
            <a:chExt cx="812800" cy="7747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24E9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228600" y="247650"/>
              <a:ext cx="355600" cy="361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true" flipV="false" rot="-1812857">
            <a:off x="6934620" y="6308492"/>
            <a:ext cx="3923998" cy="3884758"/>
          </a:xfrm>
          <a:custGeom>
            <a:avLst/>
            <a:gdLst/>
            <a:ahLst/>
            <a:cxnLst/>
            <a:rect r="r" b="b" t="t" l="l"/>
            <a:pathLst>
              <a:path h="3884758" w="3923998">
                <a:moveTo>
                  <a:pt x="3923998" y="0"/>
                </a:moveTo>
                <a:lnTo>
                  <a:pt x="0" y="0"/>
                </a:lnTo>
                <a:lnTo>
                  <a:pt x="0" y="3884759"/>
                </a:lnTo>
                <a:lnTo>
                  <a:pt x="3923998" y="3884759"/>
                </a:lnTo>
                <a:lnTo>
                  <a:pt x="392399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-118624" y="9474703"/>
            <a:ext cx="7800410" cy="1348871"/>
            <a:chOff x="0" y="0"/>
            <a:chExt cx="2795491" cy="48340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795491" cy="483405"/>
            </a:xfrm>
            <a:custGeom>
              <a:avLst/>
              <a:gdLst/>
              <a:ahLst/>
              <a:cxnLst/>
              <a:rect r="r" b="b" t="t" l="l"/>
              <a:pathLst>
                <a:path h="483405" w="2795491">
                  <a:moveTo>
                    <a:pt x="0" y="0"/>
                  </a:moveTo>
                  <a:lnTo>
                    <a:pt x="2795491" y="0"/>
                  </a:lnTo>
                  <a:lnTo>
                    <a:pt x="2795491" y="483405"/>
                  </a:lnTo>
                  <a:lnTo>
                    <a:pt x="0" y="483405"/>
                  </a:lnTo>
                  <a:close/>
                </a:path>
              </a:pathLst>
            </a:custGeom>
            <a:gradFill rotWithShape="true">
              <a:gsLst>
                <a:gs pos="0">
                  <a:srgbClr val="024E9C">
                    <a:alpha val="100000"/>
                  </a:srgbClr>
                </a:gs>
                <a:gs pos="100000">
                  <a:srgbClr val="012E59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9525"/>
              <a:ext cx="2795491" cy="4738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724645">
            <a:off x="-3145069" y="6479405"/>
            <a:ext cx="3923998" cy="3884758"/>
          </a:xfrm>
          <a:custGeom>
            <a:avLst/>
            <a:gdLst/>
            <a:ahLst/>
            <a:cxnLst/>
            <a:rect r="r" b="b" t="t" l="l"/>
            <a:pathLst>
              <a:path h="3884758" w="3923998">
                <a:moveTo>
                  <a:pt x="0" y="0"/>
                </a:moveTo>
                <a:lnTo>
                  <a:pt x="3923998" y="0"/>
                </a:lnTo>
                <a:lnTo>
                  <a:pt x="3923998" y="3884758"/>
                </a:lnTo>
                <a:lnTo>
                  <a:pt x="0" y="3884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4" id="24"/>
          <p:cNvGrpSpPr/>
          <p:nvPr/>
        </p:nvGrpSpPr>
        <p:grpSpPr>
          <a:xfrm rot="0">
            <a:off x="345515" y="6295168"/>
            <a:ext cx="6872132" cy="3326891"/>
            <a:chOff x="0" y="0"/>
            <a:chExt cx="2462784" cy="119225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462784" cy="1192250"/>
            </a:xfrm>
            <a:custGeom>
              <a:avLst/>
              <a:gdLst/>
              <a:ahLst/>
              <a:cxnLst/>
              <a:rect r="r" b="b" t="t" l="l"/>
              <a:pathLst>
                <a:path h="1192250" w="2462784">
                  <a:moveTo>
                    <a:pt x="2462784" y="2253"/>
                  </a:moveTo>
                  <a:lnTo>
                    <a:pt x="2462784" y="1189997"/>
                  </a:lnTo>
                  <a:cubicBezTo>
                    <a:pt x="2462784" y="1190595"/>
                    <a:pt x="2462547" y="1191168"/>
                    <a:pt x="2462124" y="1191590"/>
                  </a:cubicBezTo>
                  <a:cubicBezTo>
                    <a:pt x="2461701" y="1192013"/>
                    <a:pt x="2461128" y="1192250"/>
                    <a:pt x="2460531" y="1192250"/>
                  </a:cubicBezTo>
                  <a:lnTo>
                    <a:pt x="2253" y="1192250"/>
                  </a:lnTo>
                  <a:cubicBezTo>
                    <a:pt x="1009" y="1192250"/>
                    <a:pt x="0" y="1191241"/>
                    <a:pt x="0" y="1189997"/>
                  </a:cubicBezTo>
                  <a:lnTo>
                    <a:pt x="0" y="2253"/>
                  </a:lnTo>
                  <a:cubicBezTo>
                    <a:pt x="0" y="1009"/>
                    <a:pt x="1009" y="0"/>
                    <a:pt x="2253" y="0"/>
                  </a:cubicBezTo>
                  <a:lnTo>
                    <a:pt x="2460531" y="0"/>
                  </a:lnTo>
                  <a:cubicBezTo>
                    <a:pt x="2461775" y="0"/>
                    <a:pt x="2462784" y="1009"/>
                    <a:pt x="2462784" y="2253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E6EEFF">
                    <a:alpha val="100000"/>
                  </a:srgbClr>
                </a:gs>
              </a:gsLst>
              <a:lin ang="5400000"/>
            </a:gradFill>
            <a:ln w="38100" cap="sq">
              <a:solidFill>
                <a:srgbClr val="024E9C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9525"/>
              <a:ext cx="2462784" cy="118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45515" y="2866764"/>
            <a:ext cx="6872132" cy="3326891"/>
            <a:chOff x="0" y="0"/>
            <a:chExt cx="2462784" cy="119225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462784" cy="1192250"/>
            </a:xfrm>
            <a:custGeom>
              <a:avLst/>
              <a:gdLst/>
              <a:ahLst/>
              <a:cxnLst/>
              <a:rect r="r" b="b" t="t" l="l"/>
              <a:pathLst>
                <a:path h="1192250" w="2462784">
                  <a:moveTo>
                    <a:pt x="2462784" y="2253"/>
                  </a:moveTo>
                  <a:lnTo>
                    <a:pt x="2462784" y="1189997"/>
                  </a:lnTo>
                  <a:cubicBezTo>
                    <a:pt x="2462784" y="1190595"/>
                    <a:pt x="2462547" y="1191168"/>
                    <a:pt x="2462124" y="1191590"/>
                  </a:cubicBezTo>
                  <a:cubicBezTo>
                    <a:pt x="2461701" y="1192013"/>
                    <a:pt x="2461128" y="1192250"/>
                    <a:pt x="2460531" y="1192250"/>
                  </a:cubicBezTo>
                  <a:lnTo>
                    <a:pt x="2253" y="1192250"/>
                  </a:lnTo>
                  <a:cubicBezTo>
                    <a:pt x="1009" y="1192250"/>
                    <a:pt x="0" y="1191241"/>
                    <a:pt x="0" y="1189997"/>
                  </a:cubicBezTo>
                  <a:lnTo>
                    <a:pt x="0" y="2253"/>
                  </a:lnTo>
                  <a:cubicBezTo>
                    <a:pt x="0" y="1009"/>
                    <a:pt x="1009" y="0"/>
                    <a:pt x="2253" y="0"/>
                  </a:cubicBezTo>
                  <a:lnTo>
                    <a:pt x="2460531" y="0"/>
                  </a:lnTo>
                  <a:cubicBezTo>
                    <a:pt x="2461775" y="0"/>
                    <a:pt x="2462784" y="1009"/>
                    <a:pt x="2462784" y="2253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E6EEFF">
                    <a:alpha val="100000"/>
                  </a:srgbClr>
                </a:gs>
              </a:gsLst>
              <a:lin ang="5400000"/>
            </a:gradFill>
            <a:ln w="38100" cap="sq">
              <a:solidFill>
                <a:srgbClr val="024E9C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9525"/>
              <a:ext cx="2462784" cy="118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8"/>
                </a:lnSpc>
              </a:pPr>
            </a:p>
          </p:txBody>
        </p:sp>
      </p:grpSp>
      <p:sp>
        <p:nvSpPr>
          <p:cNvPr name="AutoShape 30" id="30"/>
          <p:cNvSpPr/>
          <p:nvPr/>
        </p:nvSpPr>
        <p:spPr>
          <a:xfrm>
            <a:off x="537442" y="4626878"/>
            <a:ext cx="6470222" cy="0"/>
          </a:xfrm>
          <a:prstGeom prst="line">
            <a:avLst/>
          </a:prstGeom>
          <a:ln cap="flat" w="19050">
            <a:solidFill>
              <a:srgbClr val="024E9C">
                <a:alpha val="27843"/>
              </a:srgbClr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1" id="31"/>
          <p:cNvGrpSpPr/>
          <p:nvPr/>
        </p:nvGrpSpPr>
        <p:grpSpPr>
          <a:xfrm rot="0">
            <a:off x="2951744" y="2737917"/>
            <a:ext cx="1659676" cy="273297"/>
            <a:chOff x="0" y="0"/>
            <a:chExt cx="668511" cy="11008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68511" cy="110083"/>
            </a:xfrm>
            <a:custGeom>
              <a:avLst/>
              <a:gdLst/>
              <a:ahLst/>
              <a:cxnLst/>
              <a:rect r="r" b="b" t="t" l="l"/>
              <a:pathLst>
                <a:path h="110083" w="668511">
                  <a:moveTo>
                    <a:pt x="0" y="0"/>
                  </a:moveTo>
                  <a:lnTo>
                    <a:pt x="668511" y="0"/>
                  </a:lnTo>
                  <a:lnTo>
                    <a:pt x="668511" y="110083"/>
                  </a:lnTo>
                  <a:lnTo>
                    <a:pt x="0" y="110083"/>
                  </a:lnTo>
                  <a:close/>
                </a:path>
              </a:pathLst>
            </a:custGeom>
            <a:solidFill>
              <a:srgbClr val="024E9C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668511" cy="148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6529322" y="1193178"/>
            <a:ext cx="826135" cy="886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3399" b="true">
                <a:solidFill>
                  <a:srgbClr val="CC171F"/>
                </a:solidFill>
                <a:latin typeface="Tek Tall Arabic Bold"/>
                <a:ea typeface="Tek Tall Arabic Bold"/>
                <a:cs typeface="Tek Tall Arabic Bold"/>
                <a:sym typeface="Tek Tall Arabic Bold"/>
              </a:rPr>
              <a:t>% OFF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650236" y="311879"/>
            <a:ext cx="194214" cy="185110"/>
            <a:chOff x="0" y="0"/>
            <a:chExt cx="812800" cy="7747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24E9C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228600" y="247650"/>
              <a:ext cx="355600" cy="361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7219229" y="1711472"/>
            <a:ext cx="136229" cy="129588"/>
          </a:xfrm>
          <a:custGeom>
            <a:avLst/>
            <a:gdLst/>
            <a:ahLst/>
            <a:cxnLst/>
            <a:rect r="r" b="b" t="t" l="l"/>
            <a:pathLst>
              <a:path h="129588" w="136229">
                <a:moveTo>
                  <a:pt x="0" y="0"/>
                </a:moveTo>
                <a:lnTo>
                  <a:pt x="136229" y="0"/>
                </a:lnTo>
                <a:lnTo>
                  <a:pt x="136229" y="129588"/>
                </a:lnTo>
                <a:lnTo>
                  <a:pt x="0" y="12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86457" y="2058274"/>
            <a:ext cx="208229" cy="198078"/>
          </a:xfrm>
          <a:custGeom>
            <a:avLst/>
            <a:gdLst/>
            <a:ahLst/>
            <a:cxnLst/>
            <a:rect r="r" b="b" t="t" l="l"/>
            <a:pathLst>
              <a:path h="198078" w="208229">
                <a:moveTo>
                  <a:pt x="0" y="0"/>
                </a:moveTo>
                <a:lnTo>
                  <a:pt x="208230" y="0"/>
                </a:lnTo>
                <a:lnTo>
                  <a:pt x="208230" y="198079"/>
                </a:lnTo>
                <a:lnTo>
                  <a:pt x="0" y="1980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537442" y="3159394"/>
            <a:ext cx="1911979" cy="850831"/>
          </a:xfrm>
          <a:custGeom>
            <a:avLst/>
            <a:gdLst/>
            <a:ahLst/>
            <a:cxnLst/>
            <a:rect r="r" b="b" t="t" l="l"/>
            <a:pathLst>
              <a:path h="850831" w="1911979">
                <a:moveTo>
                  <a:pt x="0" y="0"/>
                </a:moveTo>
                <a:lnTo>
                  <a:pt x="1911979" y="0"/>
                </a:lnTo>
                <a:lnTo>
                  <a:pt x="1911979" y="850830"/>
                </a:lnTo>
                <a:lnTo>
                  <a:pt x="0" y="8508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AutoShape 41" id="41"/>
          <p:cNvSpPr/>
          <p:nvPr/>
        </p:nvSpPr>
        <p:spPr>
          <a:xfrm>
            <a:off x="1591062" y="4067374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2" id="42"/>
          <p:cNvSpPr/>
          <p:nvPr/>
        </p:nvSpPr>
        <p:spPr>
          <a:xfrm>
            <a:off x="1528661" y="5614818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3" id="43"/>
          <p:cNvSpPr/>
          <p:nvPr/>
        </p:nvSpPr>
        <p:spPr>
          <a:xfrm>
            <a:off x="3867427" y="4073096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4" id="44"/>
          <p:cNvSpPr/>
          <p:nvPr/>
        </p:nvSpPr>
        <p:spPr>
          <a:xfrm>
            <a:off x="3865015" y="5620539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5" id="45"/>
          <p:cNvSpPr/>
          <p:nvPr/>
        </p:nvSpPr>
        <p:spPr>
          <a:xfrm>
            <a:off x="6062802" y="4103950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6" id="46"/>
          <p:cNvSpPr/>
          <p:nvPr/>
        </p:nvSpPr>
        <p:spPr>
          <a:xfrm>
            <a:off x="6023911" y="5614818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7" id="47"/>
          <p:cNvSpPr/>
          <p:nvPr/>
        </p:nvSpPr>
        <p:spPr>
          <a:xfrm>
            <a:off x="537442" y="8055282"/>
            <a:ext cx="6470222" cy="0"/>
          </a:xfrm>
          <a:prstGeom prst="line">
            <a:avLst/>
          </a:prstGeom>
          <a:ln cap="flat" w="19050">
            <a:solidFill>
              <a:srgbClr val="024E9C">
                <a:alpha val="27843"/>
              </a:srgbClr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8" id="48"/>
          <p:cNvGrpSpPr/>
          <p:nvPr/>
        </p:nvGrpSpPr>
        <p:grpSpPr>
          <a:xfrm rot="0">
            <a:off x="2951744" y="6242521"/>
            <a:ext cx="1659676" cy="273297"/>
            <a:chOff x="0" y="0"/>
            <a:chExt cx="668511" cy="110083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668511" cy="110083"/>
            </a:xfrm>
            <a:custGeom>
              <a:avLst/>
              <a:gdLst/>
              <a:ahLst/>
              <a:cxnLst/>
              <a:rect r="r" b="b" t="t" l="l"/>
              <a:pathLst>
                <a:path h="110083" w="668511">
                  <a:moveTo>
                    <a:pt x="0" y="0"/>
                  </a:moveTo>
                  <a:lnTo>
                    <a:pt x="668511" y="0"/>
                  </a:lnTo>
                  <a:lnTo>
                    <a:pt x="668511" y="110083"/>
                  </a:lnTo>
                  <a:lnTo>
                    <a:pt x="0" y="110083"/>
                  </a:lnTo>
                  <a:close/>
                </a:path>
              </a:pathLst>
            </a:custGeom>
            <a:solidFill>
              <a:srgbClr val="024E9C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668511" cy="148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sp>
        <p:nvSpPr>
          <p:cNvPr name="AutoShape 51" id="51"/>
          <p:cNvSpPr/>
          <p:nvPr/>
        </p:nvSpPr>
        <p:spPr>
          <a:xfrm>
            <a:off x="1530793" y="7495778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2" id="52"/>
          <p:cNvSpPr/>
          <p:nvPr/>
        </p:nvSpPr>
        <p:spPr>
          <a:xfrm>
            <a:off x="1522670" y="9043222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3" id="53"/>
          <p:cNvSpPr/>
          <p:nvPr/>
        </p:nvSpPr>
        <p:spPr>
          <a:xfrm>
            <a:off x="3870311" y="7501499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4" id="54"/>
          <p:cNvSpPr/>
          <p:nvPr/>
        </p:nvSpPr>
        <p:spPr>
          <a:xfrm>
            <a:off x="3872072" y="9048943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5" id="55"/>
          <p:cNvSpPr/>
          <p:nvPr/>
        </p:nvSpPr>
        <p:spPr>
          <a:xfrm>
            <a:off x="6029207" y="7532354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6" id="56"/>
          <p:cNvSpPr/>
          <p:nvPr/>
        </p:nvSpPr>
        <p:spPr>
          <a:xfrm>
            <a:off x="6037330" y="9079043"/>
            <a:ext cx="0" cy="396477"/>
          </a:xfrm>
          <a:prstGeom prst="line">
            <a:avLst/>
          </a:prstGeom>
          <a:ln cap="flat" w="19050">
            <a:solidFill>
              <a:srgbClr val="CC17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7" id="57"/>
          <p:cNvSpPr/>
          <p:nvPr/>
        </p:nvSpPr>
        <p:spPr>
          <a:xfrm flipH="false" flipV="false" rot="0">
            <a:off x="452565" y="9820721"/>
            <a:ext cx="650714" cy="317223"/>
          </a:xfrm>
          <a:custGeom>
            <a:avLst/>
            <a:gdLst/>
            <a:ahLst/>
            <a:cxnLst/>
            <a:rect r="r" b="b" t="t" l="l"/>
            <a:pathLst>
              <a:path h="317223" w="650714">
                <a:moveTo>
                  <a:pt x="0" y="0"/>
                </a:moveTo>
                <a:lnTo>
                  <a:pt x="650713" y="0"/>
                </a:lnTo>
                <a:lnTo>
                  <a:pt x="650713" y="317223"/>
                </a:lnTo>
                <a:lnTo>
                  <a:pt x="0" y="317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1196036" y="9874585"/>
            <a:ext cx="2542236" cy="32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32"/>
              </a:lnSpc>
              <a:spcBef>
                <a:spcPct val="0"/>
              </a:spcBef>
            </a:pPr>
            <a:r>
              <a:rPr lang="en-US" b="true" sz="2332" strike="noStrike" u="none">
                <a:solidFill>
                  <a:srgbClr val="FFFFFF"/>
                </a:solidFill>
                <a:latin typeface="Tek Tall Arabic Bold"/>
                <a:ea typeface="Tek Tall Arabic Bold"/>
                <a:cs typeface="Tek Tall Arabic Bold"/>
                <a:sym typeface="Tek Tall Arabic Bold"/>
              </a:rPr>
              <a:t>FREE LOCAL DELIVERY</a:t>
            </a:r>
          </a:p>
        </p:txBody>
      </p:sp>
      <p:grpSp>
        <p:nvGrpSpPr>
          <p:cNvPr name="Group 59" id="59"/>
          <p:cNvGrpSpPr/>
          <p:nvPr/>
        </p:nvGrpSpPr>
        <p:grpSpPr>
          <a:xfrm rot="0">
            <a:off x="3824877" y="9803034"/>
            <a:ext cx="3344688" cy="368652"/>
            <a:chOff x="0" y="0"/>
            <a:chExt cx="1198661" cy="132116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198661" cy="132116"/>
            </a:xfrm>
            <a:custGeom>
              <a:avLst/>
              <a:gdLst/>
              <a:ahLst/>
              <a:cxnLst/>
              <a:rect r="r" b="b" t="t" l="l"/>
              <a:pathLst>
                <a:path h="132116" w="1198661">
                  <a:moveTo>
                    <a:pt x="13888" y="0"/>
                  </a:moveTo>
                  <a:lnTo>
                    <a:pt x="1184773" y="0"/>
                  </a:lnTo>
                  <a:cubicBezTo>
                    <a:pt x="1188456" y="0"/>
                    <a:pt x="1191988" y="1463"/>
                    <a:pt x="1194593" y="4068"/>
                  </a:cubicBezTo>
                  <a:cubicBezTo>
                    <a:pt x="1197198" y="6672"/>
                    <a:pt x="1198661" y="10205"/>
                    <a:pt x="1198661" y="13888"/>
                  </a:cubicBezTo>
                  <a:lnTo>
                    <a:pt x="1198661" y="118228"/>
                  </a:lnTo>
                  <a:cubicBezTo>
                    <a:pt x="1198661" y="125898"/>
                    <a:pt x="1192443" y="132116"/>
                    <a:pt x="1184773" y="132116"/>
                  </a:cubicBezTo>
                  <a:lnTo>
                    <a:pt x="13888" y="132116"/>
                  </a:lnTo>
                  <a:cubicBezTo>
                    <a:pt x="6218" y="132116"/>
                    <a:pt x="0" y="125898"/>
                    <a:pt x="0" y="118228"/>
                  </a:cubicBezTo>
                  <a:lnTo>
                    <a:pt x="0" y="13888"/>
                  </a:lnTo>
                  <a:cubicBezTo>
                    <a:pt x="0" y="6218"/>
                    <a:pt x="6218" y="0"/>
                    <a:pt x="1388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1242C">
                    <a:alpha val="100000"/>
                  </a:srgbClr>
                </a:gs>
                <a:gs pos="100000">
                  <a:srgbClr val="A2080F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E62A32"/>
              </a:solidFill>
              <a:prstDash val="solid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0" y="-19050"/>
              <a:ext cx="1198661" cy="1511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9"/>
                </a:lnSpc>
              </a:pP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394687" y="10322269"/>
            <a:ext cx="6815371" cy="501305"/>
            <a:chOff x="0" y="0"/>
            <a:chExt cx="2442475" cy="179656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2442475" cy="179656"/>
            </a:xfrm>
            <a:custGeom>
              <a:avLst/>
              <a:gdLst/>
              <a:ahLst/>
              <a:cxnLst/>
              <a:rect r="r" b="b" t="t" l="l"/>
              <a:pathLst>
                <a:path h="179656" w="2442475">
                  <a:moveTo>
                    <a:pt x="6816" y="0"/>
                  </a:moveTo>
                  <a:lnTo>
                    <a:pt x="2435659" y="0"/>
                  </a:lnTo>
                  <a:cubicBezTo>
                    <a:pt x="2437467" y="0"/>
                    <a:pt x="2439201" y="718"/>
                    <a:pt x="2440479" y="1996"/>
                  </a:cubicBezTo>
                  <a:cubicBezTo>
                    <a:pt x="2441757" y="3274"/>
                    <a:pt x="2442475" y="5008"/>
                    <a:pt x="2442475" y="6816"/>
                  </a:cubicBezTo>
                  <a:lnTo>
                    <a:pt x="2442475" y="172841"/>
                  </a:lnTo>
                  <a:cubicBezTo>
                    <a:pt x="2442475" y="174648"/>
                    <a:pt x="2441757" y="176382"/>
                    <a:pt x="2440479" y="177660"/>
                  </a:cubicBezTo>
                  <a:cubicBezTo>
                    <a:pt x="2439201" y="178938"/>
                    <a:pt x="2437467" y="179656"/>
                    <a:pt x="2435659" y="179656"/>
                  </a:cubicBezTo>
                  <a:lnTo>
                    <a:pt x="6816" y="179656"/>
                  </a:lnTo>
                  <a:cubicBezTo>
                    <a:pt x="5008" y="179656"/>
                    <a:pt x="3274" y="178938"/>
                    <a:pt x="1996" y="177660"/>
                  </a:cubicBezTo>
                  <a:cubicBezTo>
                    <a:pt x="718" y="176382"/>
                    <a:pt x="0" y="174648"/>
                    <a:pt x="0" y="172841"/>
                  </a:cubicBezTo>
                  <a:lnTo>
                    <a:pt x="0" y="6816"/>
                  </a:lnTo>
                  <a:cubicBezTo>
                    <a:pt x="0" y="5008"/>
                    <a:pt x="718" y="3274"/>
                    <a:pt x="1996" y="1996"/>
                  </a:cubicBezTo>
                  <a:cubicBezTo>
                    <a:pt x="3274" y="718"/>
                    <a:pt x="5008" y="0"/>
                    <a:pt x="681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1242C">
                    <a:alpha val="100000"/>
                  </a:srgbClr>
                </a:gs>
                <a:gs pos="100000">
                  <a:srgbClr val="A2080F">
                    <a:alpha val="100000"/>
                  </a:srgbClr>
                </a:gs>
              </a:gsLst>
              <a:lin ang="5400000"/>
            </a:gradFill>
            <a:ln w="9525" cap="sq">
              <a:solidFill>
                <a:srgbClr val="E62A32"/>
              </a:solidFill>
              <a:prstDash val="solid"/>
              <a:miter/>
            </a:ln>
          </p:spPr>
        </p:sp>
        <p:sp>
          <p:nvSpPr>
            <p:cNvPr name="TextBox 64" id="64"/>
            <p:cNvSpPr txBox="true"/>
            <p:nvPr/>
          </p:nvSpPr>
          <p:spPr>
            <a:xfrm>
              <a:off x="0" y="-19050"/>
              <a:ext cx="2442475" cy="198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9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-358292">
            <a:off x="-860386" y="-162009"/>
            <a:ext cx="2299134" cy="872094"/>
            <a:chOff x="0" y="0"/>
            <a:chExt cx="823958" cy="312539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23958" cy="312539"/>
            </a:xfrm>
            <a:custGeom>
              <a:avLst/>
              <a:gdLst/>
              <a:ahLst/>
              <a:cxnLst/>
              <a:rect r="r" b="b" t="t" l="l"/>
              <a:pathLst>
                <a:path h="312539" w="823958">
                  <a:moveTo>
                    <a:pt x="131325" y="0"/>
                  </a:moveTo>
                  <a:lnTo>
                    <a:pt x="692632" y="0"/>
                  </a:lnTo>
                  <a:cubicBezTo>
                    <a:pt x="727462" y="0"/>
                    <a:pt x="760865" y="13836"/>
                    <a:pt x="785493" y="38464"/>
                  </a:cubicBezTo>
                  <a:cubicBezTo>
                    <a:pt x="810122" y="63093"/>
                    <a:pt x="823958" y="96496"/>
                    <a:pt x="823958" y="131325"/>
                  </a:cubicBezTo>
                  <a:lnTo>
                    <a:pt x="823958" y="181213"/>
                  </a:lnTo>
                  <a:cubicBezTo>
                    <a:pt x="823958" y="253742"/>
                    <a:pt x="765161" y="312539"/>
                    <a:pt x="692632" y="312539"/>
                  </a:cubicBezTo>
                  <a:lnTo>
                    <a:pt x="131325" y="312539"/>
                  </a:lnTo>
                  <a:cubicBezTo>
                    <a:pt x="96496" y="312539"/>
                    <a:pt x="63093" y="298703"/>
                    <a:pt x="38464" y="274074"/>
                  </a:cubicBezTo>
                  <a:cubicBezTo>
                    <a:pt x="13836" y="249446"/>
                    <a:pt x="0" y="216043"/>
                    <a:pt x="0" y="181213"/>
                  </a:cubicBezTo>
                  <a:lnTo>
                    <a:pt x="0" y="131325"/>
                  </a:lnTo>
                  <a:cubicBezTo>
                    <a:pt x="0" y="96496"/>
                    <a:pt x="13836" y="63093"/>
                    <a:pt x="38464" y="38464"/>
                  </a:cubicBezTo>
                  <a:cubicBezTo>
                    <a:pt x="63093" y="13836"/>
                    <a:pt x="96496" y="0"/>
                    <a:pt x="131325" y="0"/>
                  </a:cubicBezTo>
                  <a:close/>
                </a:path>
              </a:pathLst>
            </a:custGeom>
            <a:solidFill>
              <a:srgbClr val="024E9C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19050"/>
              <a:ext cx="823958" cy="3315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99"/>
                </a:lnSpc>
              </a:pPr>
            </a:p>
          </p:txBody>
        </p:sp>
      </p:grpSp>
      <p:sp>
        <p:nvSpPr>
          <p:cNvPr name="Freeform 68" id="68"/>
          <p:cNvSpPr/>
          <p:nvPr/>
        </p:nvSpPr>
        <p:spPr>
          <a:xfrm flipH="false" flipV="false" rot="0">
            <a:off x="5527534" y="-137756"/>
            <a:ext cx="392795" cy="373646"/>
          </a:xfrm>
          <a:custGeom>
            <a:avLst/>
            <a:gdLst/>
            <a:ahLst/>
            <a:cxnLst/>
            <a:rect r="r" b="b" t="t" l="l"/>
            <a:pathLst>
              <a:path h="373646" w="392795">
                <a:moveTo>
                  <a:pt x="0" y="0"/>
                </a:moveTo>
                <a:lnTo>
                  <a:pt x="392794" y="0"/>
                </a:lnTo>
                <a:lnTo>
                  <a:pt x="392794" y="373646"/>
                </a:lnTo>
                <a:lnTo>
                  <a:pt x="0" y="3736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9" id="69"/>
          <p:cNvGrpSpPr/>
          <p:nvPr/>
        </p:nvGrpSpPr>
        <p:grpSpPr>
          <a:xfrm rot="0">
            <a:off x="6733267" y="272936"/>
            <a:ext cx="275931" cy="262997"/>
            <a:chOff x="0" y="0"/>
            <a:chExt cx="812800" cy="774700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24E9C"/>
            </a:solidFill>
          </p:spPr>
        </p:sp>
        <p:sp>
          <p:nvSpPr>
            <p:cNvPr name="TextBox 71" id="71"/>
            <p:cNvSpPr txBox="true"/>
            <p:nvPr/>
          </p:nvSpPr>
          <p:spPr>
            <a:xfrm>
              <a:off x="228600" y="247650"/>
              <a:ext cx="355600" cy="361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Freeform 72" id="72"/>
          <p:cNvSpPr/>
          <p:nvPr/>
        </p:nvSpPr>
        <p:spPr>
          <a:xfrm flipH="false" flipV="false" rot="0">
            <a:off x="3170751" y="3131749"/>
            <a:ext cx="1239177" cy="974303"/>
          </a:xfrm>
          <a:custGeom>
            <a:avLst/>
            <a:gdLst/>
            <a:ahLst/>
            <a:cxnLst/>
            <a:rect r="r" b="b" t="t" l="l"/>
            <a:pathLst>
              <a:path h="974303" w="1239177">
                <a:moveTo>
                  <a:pt x="0" y="0"/>
                </a:moveTo>
                <a:lnTo>
                  <a:pt x="1239177" y="0"/>
                </a:lnTo>
                <a:lnTo>
                  <a:pt x="1239177" y="974303"/>
                </a:lnTo>
                <a:lnTo>
                  <a:pt x="0" y="9743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true" flipV="false" rot="0">
            <a:off x="5065043" y="3131749"/>
            <a:ext cx="1771823" cy="983362"/>
          </a:xfrm>
          <a:custGeom>
            <a:avLst/>
            <a:gdLst/>
            <a:ahLst/>
            <a:cxnLst/>
            <a:rect r="r" b="b" t="t" l="l"/>
            <a:pathLst>
              <a:path h="983362" w="1771823">
                <a:moveTo>
                  <a:pt x="1771823" y="0"/>
                </a:moveTo>
                <a:lnTo>
                  <a:pt x="0" y="0"/>
                </a:lnTo>
                <a:lnTo>
                  <a:pt x="0" y="983362"/>
                </a:lnTo>
                <a:lnTo>
                  <a:pt x="1771823" y="983362"/>
                </a:lnTo>
                <a:lnTo>
                  <a:pt x="1771823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0">
            <a:off x="656371" y="4731569"/>
            <a:ext cx="1376728" cy="944779"/>
          </a:xfrm>
          <a:custGeom>
            <a:avLst/>
            <a:gdLst/>
            <a:ahLst/>
            <a:cxnLst/>
            <a:rect r="r" b="b" t="t" l="l"/>
            <a:pathLst>
              <a:path h="944779" w="1376728">
                <a:moveTo>
                  <a:pt x="0" y="0"/>
                </a:moveTo>
                <a:lnTo>
                  <a:pt x="1376728" y="0"/>
                </a:lnTo>
                <a:lnTo>
                  <a:pt x="1376728" y="944780"/>
                </a:lnTo>
                <a:lnTo>
                  <a:pt x="0" y="9447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0">
            <a:off x="3187278" y="4712930"/>
            <a:ext cx="802947" cy="977713"/>
          </a:xfrm>
          <a:custGeom>
            <a:avLst/>
            <a:gdLst/>
            <a:ahLst/>
            <a:cxnLst/>
            <a:rect r="r" b="b" t="t" l="l"/>
            <a:pathLst>
              <a:path h="977713" w="802947">
                <a:moveTo>
                  <a:pt x="0" y="0"/>
                </a:moveTo>
                <a:lnTo>
                  <a:pt x="802947" y="0"/>
                </a:lnTo>
                <a:lnTo>
                  <a:pt x="802947" y="977713"/>
                </a:lnTo>
                <a:lnTo>
                  <a:pt x="0" y="9777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true" flipV="false" rot="0">
            <a:off x="5475407" y="4669148"/>
            <a:ext cx="889843" cy="968536"/>
          </a:xfrm>
          <a:custGeom>
            <a:avLst/>
            <a:gdLst/>
            <a:ahLst/>
            <a:cxnLst/>
            <a:rect r="r" b="b" t="t" l="l"/>
            <a:pathLst>
              <a:path h="968536" w="889843">
                <a:moveTo>
                  <a:pt x="889843" y="0"/>
                </a:moveTo>
                <a:lnTo>
                  <a:pt x="0" y="0"/>
                </a:lnTo>
                <a:lnTo>
                  <a:pt x="0" y="968536"/>
                </a:lnTo>
                <a:lnTo>
                  <a:pt x="889843" y="968536"/>
                </a:lnTo>
                <a:lnTo>
                  <a:pt x="889843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682934" y="6545926"/>
            <a:ext cx="1323602" cy="913285"/>
          </a:xfrm>
          <a:custGeom>
            <a:avLst/>
            <a:gdLst/>
            <a:ahLst/>
            <a:cxnLst/>
            <a:rect r="r" b="b" t="t" l="l"/>
            <a:pathLst>
              <a:path h="913285" w="1323602">
                <a:moveTo>
                  <a:pt x="0" y="0"/>
                </a:moveTo>
                <a:lnTo>
                  <a:pt x="1323602" y="0"/>
                </a:lnTo>
                <a:lnTo>
                  <a:pt x="1323602" y="913285"/>
                </a:lnTo>
                <a:lnTo>
                  <a:pt x="0" y="91328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0">
            <a:off x="3688041" y="6553918"/>
            <a:ext cx="588480" cy="897302"/>
          </a:xfrm>
          <a:custGeom>
            <a:avLst/>
            <a:gdLst/>
            <a:ahLst/>
            <a:cxnLst/>
            <a:rect r="r" b="b" t="t" l="l"/>
            <a:pathLst>
              <a:path h="897302" w="588480">
                <a:moveTo>
                  <a:pt x="0" y="0"/>
                </a:moveTo>
                <a:lnTo>
                  <a:pt x="588481" y="0"/>
                </a:lnTo>
                <a:lnTo>
                  <a:pt x="588481" y="897301"/>
                </a:lnTo>
                <a:lnTo>
                  <a:pt x="0" y="8973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3187278" y="6563443"/>
            <a:ext cx="415885" cy="888801"/>
          </a:xfrm>
          <a:custGeom>
            <a:avLst/>
            <a:gdLst/>
            <a:ahLst/>
            <a:cxnLst/>
            <a:rect r="r" b="b" t="t" l="l"/>
            <a:pathLst>
              <a:path h="888801" w="415885">
                <a:moveTo>
                  <a:pt x="0" y="0"/>
                </a:moveTo>
                <a:lnTo>
                  <a:pt x="415885" y="0"/>
                </a:lnTo>
                <a:lnTo>
                  <a:pt x="415885" y="888801"/>
                </a:lnTo>
                <a:lnTo>
                  <a:pt x="0" y="88880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80" id="80"/>
          <p:cNvSpPr/>
          <p:nvPr/>
        </p:nvSpPr>
        <p:spPr>
          <a:xfrm flipH="false" flipV="false" rot="0">
            <a:off x="5998188" y="6431780"/>
            <a:ext cx="596205" cy="815323"/>
          </a:xfrm>
          <a:custGeom>
            <a:avLst/>
            <a:gdLst/>
            <a:ahLst/>
            <a:cxnLst/>
            <a:rect r="r" b="b" t="t" l="l"/>
            <a:pathLst>
              <a:path h="815323" w="596205">
                <a:moveTo>
                  <a:pt x="0" y="0"/>
                </a:moveTo>
                <a:lnTo>
                  <a:pt x="596205" y="0"/>
                </a:lnTo>
                <a:lnTo>
                  <a:pt x="596205" y="815323"/>
                </a:lnTo>
                <a:lnTo>
                  <a:pt x="0" y="81532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0">
            <a:off x="5433596" y="6515818"/>
            <a:ext cx="666447" cy="911380"/>
          </a:xfrm>
          <a:custGeom>
            <a:avLst/>
            <a:gdLst/>
            <a:ahLst/>
            <a:cxnLst/>
            <a:rect r="r" b="b" t="t" l="l"/>
            <a:pathLst>
              <a:path h="911380" w="666447">
                <a:moveTo>
                  <a:pt x="0" y="0"/>
                </a:moveTo>
                <a:lnTo>
                  <a:pt x="666447" y="0"/>
                </a:lnTo>
                <a:lnTo>
                  <a:pt x="666447" y="911380"/>
                </a:lnTo>
                <a:lnTo>
                  <a:pt x="0" y="91138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82" id="82"/>
          <p:cNvSpPr/>
          <p:nvPr/>
        </p:nvSpPr>
        <p:spPr>
          <a:xfrm flipH="false" flipV="false" rot="0">
            <a:off x="756000" y="8164227"/>
            <a:ext cx="886440" cy="857558"/>
          </a:xfrm>
          <a:custGeom>
            <a:avLst/>
            <a:gdLst/>
            <a:ahLst/>
            <a:cxnLst/>
            <a:rect r="r" b="b" t="t" l="l"/>
            <a:pathLst>
              <a:path h="857558" w="886440">
                <a:moveTo>
                  <a:pt x="0" y="0"/>
                </a:moveTo>
                <a:lnTo>
                  <a:pt x="886440" y="0"/>
                </a:lnTo>
                <a:lnTo>
                  <a:pt x="886440" y="857558"/>
                </a:lnTo>
                <a:lnTo>
                  <a:pt x="0" y="85755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30897" t="0" r="-20343" b="-17251"/>
            </a:stretch>
          </a:blipFill>
        </p:spPr>
      </p:sp>
      <p:sp>
        <p:nvSpPr>
          <p:cNvPr name="Freeform 83" id="83"/>
          <p:cNvSpPr/>
          <p:nvPr/>
        </p:nvSpPr>
        <p:spPr>
          <a:xfrm flipH="false" flipV="false" rot="0">
            <a:off x="3079190" y="8145177"/>
            <a:ext cx="1102789" cy="905665"/>
          </a:xfrm>
          <a:custGeom>
            <a:avLst/>
            <a:gdLst/>
            <a:ahLst/>
            <a:cxnLst/>
            <a:rect r="r" b="b" t="t" l="l"/>
            <a:pathLst>
              <a:path h="905665" w="1102789">
                <a:moveTo>
                  <a:pt x="0" y="0"/>
                </a:moveTo>
                <a:lnTo>
                  <a:pt x="1102789" y="0"/>
                </a:lnTo>
                <a:lnTo>
                  <a:pt x="1102789" y="905665"/>
                </a:lnTo>
                <a:lnTo>
                  <a:pt x="0" y="90566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84" id="84"/>
          <p:cNvSpPr/>
          <p:nvPr/>
        </p:nvSpPr>
        <p:spPr>
          <a:xfrm flipH="false" flipV="false" rot="0">
            <a:off x="5302071" y="8192802"/>
            <a:ext cx="1534795" cy="781466"/>
          </a:xfrm>
          <a:custGeom>
            <a:avLst/>
            <a:gdLst/>
            <a:ahLst/>
            <a:cxnLst/>
            <a:rect r="r" b="b" t="t" l="l"/>
            <a:pathLst>
              <a:path h="781466" w="1534795">
                <a:moveTo>
                  <a:pt x="0" y="0"/>
                </a:moveTo>
                <a:lnTo>
                  <a:pt x="1534795" y="0"/>
                </a:lnTo>
                <a:lnTo>
                  <a:pt x="1534795" y="781466"/>
                </a:lnTo>
                <a:lnTo>
                  <a:pt x="0" y="78146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TextBox 85" id="85"/>
          <p:cNvSpPr txBox="true"/>
          <p:nvPr/>
        </p:nvSpPr>
        <p:spPr>
          <a:xfrm rot="0">
            <a:off x="564396" y="206327"/>
            <a:ext cx="682524" cy="250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3"/>
              </a:lnSpc>
            </a:pPr>
            <a:r>
              <a:rPr lang="en-US" sz="1402" b="true">
                <a:solidFill>
                  <a:srgbClr val="FFFFFF"/>
                </a:solidFill>
                <a:latin typeface="Tek Tall Arabic Bold"/>
                <a:ea typeface="Tek Tall Arabic Bold"/>
                <a:cs typeface="Tek Tall Arabic Bold"/>
                <a:sym typeface="Tek Tall Arabic Bold"/>
              </a:rPr>
              <a:t>WARNER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5239389" y="698704"/>
            <a:ext cx="1517597" cy="332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70"/>
              </a:lnSpc>
            </a:pPr>
            <a:r>
              <a:rPr lang="en-US" sz="1907" b="true">
                <a:solidFill>
                  <a:srgbClr val="000000"/>
                </a:solidFill>
                <a:latin typeface="Tek Tall Arabic Bold"/>
                <a:ea typeface="Tek Tall Arabic Bold"/>
                <a:cs typeface="Tek Tall Arabic Bold"/>
                <a:sym typeface="Tek Tall Arabic Bold"/>
              </a:rPr>
              <a:t>GET UP</a:t>
            </a:r>
            <a:r>
              <a:rPr lang="en-US" sz="1907" b="true">
                <a:solidFill>
                  <a:srgbClr val="000000"/>
                </a:solidFill>
                <a:latin typeface="Tek Tall Arabic Bold"/>
                <a:ea typeface="Tek Tall Arabic Bold"/>
                <a:cs typeface="Tek Tall Arabic Bold"/>
                <a:sym typeface="Tek Tall Arabic Bold"/>
              </a:rPr>
              <a:t> TO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537442" y="2287571"/>
            <a:ext cx="3816714" cy="28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2"/>
              </a:lnSpc>
            </a:pPr>
            <a:r>
              <a:rPr lang="en-US" b="true" sz="1751">
                <a:solidFill>
                  <a:srgbClr val="FFFFFF"/>
                </a:solidFill>
                <a:latin typeface="Cerebri Bold"/>
                <a:ea typeface="Cerebri Bold"/>
                <a:cs typeface="Cerebri Bold"/>
                <a:sym typeface="Cerebri Bold"/>
              </a:rPr>
              <a:t>UPGRADE YOUR HOME FOR LESS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4630823" y="2287571"/>
            <a:ext cx="2620520" cy="28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2"/>
              </a:lnSpc>
            </a:pPr>
            <a:r>
              <a:rPr lang="en-US" sz="1751">
                <a:solidFill>
                  <a:srgbClr val="FFFFFF"/>
                </a:solidFill>
                <a:latin typeface="Cerebri"/>
                <a:ea typeface="Cerebri"/>
                <a:cs typeface="Cerebri"/>
                <a:sym typeface="Cerebri"/>
              </a:rPr>
              <a:t>1-4 September, 2025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2929846" y="2786203"/>
            <a:ext cx="1703471" cy="177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6"/>
              </a:lnSpc>
            </a:pPr>
            <a:r>
              <a:rPr lang="en-US" b="true" sz="1068">
                <a:solidFill>
                  <a:srgbClr val="FFFFFF"/>
                </a:solidFill>
                <a:latin typeface="Cerebri Bold"/>
                <a:ea typeface="Cerebri Bold"/>
                <a:cs typeface="Cerebri Bold"/>
                <a:sym typeface="Cerebri Bold"/>
              </a:rPr>
              <a:t>FURNITURE DEALS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5048721" y="779989"/>
            <a:ext cx="1380968" cy="1666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582"/>
              </a:lnSpc>
            </a:pPr>
            <a:r>
              <a:rPr lang="en-US" sz="9702" b="true">
                <a:solidFill>
                  <a:srgbClr val="CC171F"/>
                </a:solidFill>
                <a:latin typeface="Tek Tall Arabic Bold"/>
                <a:ea typeface="Tek Tall Arabic Bold"/>
                <a:cs typeface="Tek Tall Arabic Bold"/>
                <a:sym typeface="Tek Tall Arabic Bold"/>
              </a:rPr>
              <a:t>60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857124" y="773288"/>
            <a:ext cx="3595661" cy="79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3"/>
              </a:lnSpc>
            </a:pPr>
            <a:r>
              <a:rPr lang="en-US" b="true" sz="5853">
                <a:solidFill>
                  <a:srgbClr val="024E9C"/>
                </a:solidFill>
                <a:latin typeface="Tek Tall Arabic Bold"/>
                <a:ea typeface="Tek Tall Arabic Bold"/>
                <a:cs typeface="Tek Tall Arabic Bold"/>
                <a:sym typeface="Tek Tall Arabic Bold"/>
              </a:rPr>
              <a:t>LABOR DAY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1496475" y="1509090"/>
            <a:ext cx="2207260" cy="59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9"/>
              </a:lnSpc>
              <a:spcBef>
                <a:spcPct val="0"/>
              </a:spcBef>
            </a:pPr>
            <a:r>
              <a:rPr lang="en-US" b="true" sz="3399" spc="261" strike="noStrike" u="none">
                <a:solidFill>
                  <a:srgbClr val="CC171F"/>
                </a:solidFill>
                <a:latin typeface="Tek Tall Arabic Bold"/>
                <a:ea typeface="Tek Tall Arabic Bold"/>
                <a:cs typeface="Tek Tall Arabic Bold"/>
                <a:sym typeface="Tek Tall Arabic Bold"/>
              </a:rPr>
              <a:t>MEGA SALE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598033" y="4094051"/>
            <a:ext cx="1004956" cy="295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Leath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er Recliner Sofa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1700146" y="4048324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$1,299.00 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1807332" y="4128905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799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1595013" y="4185103"/>
            <a:ext cx="209157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598033" y="5685874"/>
            <a:ext cx="879840" cy="295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Piec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e Patio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 Dining Set 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1640157" y="5595768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$899.00 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1747343" y="5676349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549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1535023" y="5732547"/>
            <a:ext cx="209157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2806109" y="4094044"/>
            <a:ext cx="1004956" cy="44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Qu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e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en Memory Foam Mattress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3976511" y="4054046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$799.00 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4083697" y="4134627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499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3871378" y="4190824"/>
            <a:ext cx="209157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2806109" y="5714354"/>
            <a:ext cx="1004956" cy="295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Adjust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abl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e Office Chair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3976511" y="5601489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$249.00 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4083697" y="5682070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149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3871378" y="5738268"/>
            <a:ext cx="209157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5194177" y="4094044"/>
            <a:ext cx="839259" cy="44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King B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ed Fram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e with Storage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6171886" y="4084900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$1,099.00 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6279072" y="4165481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749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6066752" y="4221679"/>
            <a:ext cx="209157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5194177" y="5641488"/>
            <a:ext cx="804010" cy="44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Mod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ern Bookshelf </a:t>
            </a:r>
          </a:p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(5-Tier)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6135407" y="5595768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$399.00 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6242593" y="5676349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259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6030274" y="5732547"/>
            <a:ext cx="209157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2929846" y="6288905"/>
            <a:ext cx="1703471" cy="177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6"/>
              </a:lnSpc>
            </a:pPr>
            <a:r>
              <a:rPr lang="en-US" b="true" sz="1068">
                <a:solidFill>
                  <a:srgbClr val="FFFFFF"/>
                </a:solidFill>
                <a:latin typeface="Cerebri Bold"/>
                <a:ea typeface="Cerebri Bold"/>
                <a:cs typeface="Cerebri Bold"/>
                <a:sym typeface="Cerebri Bold"/>
              </a:rPr>
              <a:t>ELECTRONIC DEALS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601196" y="7558269"/>
            <a:ext cx="844579" cy="295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65”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 4K Smart TV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1640157" y="7476728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$799.00 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1747343" y="7557309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529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1535023" y="7613507"/>
            <a:ext cx="209157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601196" y="9105713"/>
            <a:ext cx="844579" cy="295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Sm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art Th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ermostat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1630272" y="9024172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$199.00 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1737458" y="9104753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129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1632879" y="9160951"/>
            <a:ext cx="209157" cy="204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2809271" y="7522448"/>
            <a:ext cx="1004956" cy="44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St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ainless Steel French Doo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r Refrigerator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3979674" y="7482449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$1,499.00 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4086860" y="7563030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999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3874540" y="7619228"/>
            <a:ext cx="209157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2809271" y="9105713"/>
            <a:ext cx="1004956" cy="295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G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as G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rill BBQ (4-Burner)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3979674" y="9029893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$499.00 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4086860" y="9110474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329</a:t>
            </a:r>
          </a:p>
        </p:txBody>
      </p:sp>
      <p:sp>
        <p:nvSpPr>
          <p:cNvPr name="TextBox 133" id="133"/>
          <p:cNvSpPr txBox="true"/>
          <p:nvPr/>
        </p:nvSpPr>
        <p:spPr>
          <a:xfrm rot="0">
            <a:off x="3982282" y="9166672"/>
            <a:ext cx="209157" cy="204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134" id="134"/>
          <p:cNvSpPr txBox="true"/>
          <p:nvPr/>
        </p:nvSpPr>
        <p:spPr>
          <a:xfrm rot="0">
            <a:off x="5197340" y="7522448"/>
            <a:ext cx="769421" cy="44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Front-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Load Washing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 Machine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6138570" y="7513304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$999.00 </a:t>
            </a:r>
          </a:p>
        </p:txBody>
      </p:sp>
      <p:sp>
        <p:nvSpPr>
          <p:cNvPr name="TextBox 136" id="136"/>
          <p:cNvSpPr txBox="true"/>
          <p:nvPr/>
        </p:nvSpPr>
        <p:spPr>
          <a:xfrm rot="0">
            <a:off x="6245756" y="7593885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699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6033436" y="7650083"/>
            <a:ext cx="209157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5197340" y="9069892"/>
            <a:ext cx="800848" cy="44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7"/>
              </a:lnSpc>
            </a:pP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Por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tabl</a:t>
            </a:r>
            <a:r>
              <a:rPr lang="en-US" sz="1079" b="true">
                <a:solidFill>
                  <a:srgbClr val="000000"/>
                </a:solidFill>
                <a:latin typeface="Cerebri Bold"/>
                <a:ea typeface="Cerebri Bold"/>
                <a:cs typeface="Cerebri Bold"/>
                <a:sym typeface="Cerebri Bold"/>
              </a:rPr>
              <a:t>e Bluetooth Speaker</a:t>
            </a:r>
          </a:p>
        </p:txBody>
      </p:sp>
      <p:sp>
        <p:nvSpPr>
          <p:cNvPr name="TextBox 139" id="139"/>
          <p:cNvSpPr txBox="true"/>
          <p:nvPr/>
        </p:nvSpPr>
        <p:spPr>
          <a:xfrm rot="0">
            <a:off x="6144932" y="9059993"/>
            <a:ext cx="731851" cy="16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990" strike="sngStrike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$149.00 </a:t>
            </a:r>
          </a:p>
        </p:txBody>
      </p:sp>
      <p:sp>
        <p:nvSpPr>
          <p:cNvPr name="TextBox 140" id="140"/>
          <p:cNvSpPr txBox="true"/>
          <p:nvPr/>
        </p:nvSpPr>
        <p:spPr>
          <a:xfrm rot="0">
            <a:off x="6252118" y="9140574"/>
            <a:ext cx="731851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159" b="true">
                <a:solidFill>
                  <a:srgbClr val="CC171F"/>
                </a:solidFill>
                <a:latin typeface="Cerebri Heavy"/>
                <a:ea typeface="Cerebri Heavy"/>
                <a:cs typeface="Cerebri Heavy"/>
                <a:sym typeface="Cerebri Heavy"/>
              </a:rPr>
              <a:t>89</a:t>
            </a:r>
          </a:p>
        </p:txBody>
      </p:sp>
      <p:sp>
        <p:nvSpPr>
          <p:cNvPr name="TextBox 141" id="141"/>
          <p:cNvSpPr txBox="true"/>
          <p:nvPr/>
        </p:nvSpPr>
        <p:spPr>
          <a:xfrm rot="0">
            <a:off x="6147540" y="9196772"/>
            <a:ext cx="209157" cy="204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$</a:t>
            </a:r>
          </a:p>
        </p:txBody>
      </p:sp>
      <p:sp>
        <p:nvSpPr>
          <p:cNvPr name="TextBox 142" id="142"/>
          <p:cNvSpPr txBox="true"/>
          <p:nvPr/>
        </p:nvSpPr>
        <p:spPr>
          <a:xfrm rot="0">
            <a:off x="3973543" y="9874647"/>
            <a:ext cx="1200240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</a:pPr>
            <a:r>
              <a:rPr lang="en-US" sz="1100" b="true">
                <a:solidFill>
                  <a:srgbClr val="FFFFFF"/>
                </a:solidFill>
                <a:latin typeface="Cerebri Bold"/>
                <a:ea typeface="Cerebri Bold"/>
                <a:cs typeface="Cerebri Bold"/>
                <a:sym typeface="Cerebri Bold"/>
              </a:rPr>
              <a:t>Warner Furniture</a:t>
            </a:r>
          </a:p>
        </p:txBody>
      </p:sp>
      <p:sp>
        <p:nvSpPr>
          <p:cNvPr name="TextBox 143" id="143"/>
          <p:cNvSpPr txBox="true"/>
          <p:nvPr/>
        </p:nvSpPr>
        <p:spPr>
          <a:xfrm rot="0">
            <a:off x="5236465" y="9901317"/>
            <a:ext cx="1799426" cy="156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0"/>
              </a:lnSpc>
            </a:pPr>
            <a:r>
              <a:rPr lang="en-US" sz="1100">
                <a:solidFill>
                  <a:srgbClr val="FFFFFF"/>
                </a:solidFill>
                <a:latin typeface="Cerebri"/>
                <a:ea typeface="Cerebri"/>
                <a:cs typeface="Cerebri"/>
                <a:sym typeface="Cerebri"/>
              </a:rPr>
              <a:t>123 Anywhere St., Any City</a:t>
            </a:r>
          </a:p>
        </p:txBody>
      </p:sp>
      <p:sp>
        <p:nvSpPr>
          <p:cNvPr name="TextBox 144" id="144"/>
          <p:cNvSpPr txBox="true"/>
          <p:nvPr/>
        </p:nvSpPr>
        <p:spPr>
          <a:xfrm rot="0">
            <a:off x="843822" y="10398469"/>
            <a:ext cx="5872357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true">
                <a:solidFill>
                  <a:srgbClr val="FFFFFF"/>
                </a:solidFill>
                <a:latin typeface="Cerebri Bold"/>
                <a:ea typeface="Cerebri Bold"/>
                <a:cs typeface="Cerebri Bold"/>
                <a:sym typeface="Cerebri Bold"/>
              </a:rPr>
              <a:t>www.reallygreatsite.com        hello@reallygreatsite.com         @reallygreatsite</a:t>
            </a:r>
          </a:p>
        </p:txBody>
      </p:sp>
      <p:sp>
        <p:nvSpPr>
          <p:cNvPr name="TextBox 145" id="145"/>
          <p:cNvSpPr txBox="true"/>
          <p:nvPr/>
        </p:nvSpPr>
        <p:spPr>
          <a:xfrm rot="0">
            <a:off x="564396" y="380166"/>
            <a:ext cx="682524" cy="155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3"/>
              </a:lnSpc>
            </a:pPr>
            <a:r>
              <a:rPr lang="en-US" sz="1002">
                <a:solidFill>
                  <a:srgbClr val="FFFFFF"/>
                </a:solidFill>
                <a:latin typeface="Cerebri"/>
                <a:ea typeface="Cerebri"/>
                <a:cs typeface="Cerebri"/>
                <a:sym typeface="Cerebri"/>
              </a:rPr>
              <a:t>Furniture</a:t>
            </a:r>
          </a:p>
        </p:txBody>
      </p:sp>
      <p:sp>
        <p:nvSpPr>
          <p:cNvPr name="TextBox 146" id="146"/>
          <p:cNvSpPr txBox="true"/>
          <p:nvPr/>
        </p:nvSpPr>
        <p:spPr>
          <a:xfrm rot="0">
            <a:off x="2270037" y="4190824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TextBox 147" id="147"/>
          <p:cNvSpPr txBox="true"/>
          <p:nvPr/>
        </p:nvSpPr>
        <p:spPr>
          <a:xfrm rot="0">
            <a:off x="4589660" y="4190824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TextBox 148" id="148"/>
          <p:cNvSpPr txBox="true"/>
          <p:nvPr/>
        </p:nvSpPr>
        <p:spPr>
          <a:xfrm rot="0">
            <a:off x="6800268" y="4227400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TextBox 149" id="149"/>
          <p:cNvSpPr txBox="true"/>
          <p:nvPr/>
        </p:nvSpPr>
        <p:spPr>
          <a:xfrm rot="0">
            <a:off x="2270037" y="5732547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TextBox 150" id="150"/>
          <p:cNvSpPr txBox="true"/>
          <p:nvPr/>
        </p:nvSpPr>
        <p:spPr>
          <a:xfrm rot="0">
            <a:off x="4589660" y="5732547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TextBox 151" id="151"/>
          <p:cNvSpPr txBox="true"/>
          <p:nvPr/>
        </p:nvSpPr>
        <p:spPr>
          <a:xfrm rot="0">
            <a:off x="6763789" y="5732547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TextBox 152" id="152"/>
          <p:cNvSpPr txBox="true"/>
          <p:nvPr/>
        </p:nvSpPr>
        <p:spPr>
          <a:xfrm rot="0">
            <a:off x="2270037" y="7613507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TextBox 153" id="153"/>
          <p:cNvSpPr txBox="true"/>
          <p:nvPr/>
        </p:nvSpPr>
        <p:spPr>
          <a:xfrm rot="0">
            <a:off x="4589660" y="7613507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TextBox 154" id="154"/>
          <p:cNvSpPr txBox="true"/>
          <p:nvPr/>
        </p:nvSpPr>
        <p:spPr>
          <a:xfrm rot="0">
            <a:off x="6763789" y="7650083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TextBox 155" id="155"/>
          <p:cNvSpPr txBox="true"/>
          <p:nvPr/>
        </p:nvSpPr>
        <p:spPr>
          <a:xfrm rot="0">
            <a:off x="2270037" y="9172095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TextBox 156" id="156"/>
          <p:cNvSpPr txBox="true"/>
          <p:nvPr/>
        </p:nvSpPr>
        <p:spPr>
          <a:xfrm rot="0">
            <a:off x="4615395" y="9172095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TextBox 157" id="157"/>
          <p:cNvSpPr txBox="true"/>
          <p:nvPr/>
        </p:nvSpPr>
        <p:spPr>
          <a:xfrm rot="0">
            <a:off x="6578746" y="9207916"/>
            <a:ext cx="321766" cy="19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7"/>
              </a:lnSpc>
            </a:pPr>
            <a:r>
              <a:rPr lang="en-US" sz="1169" b="true">
                <a:solidFill>
                  <a:srgbClr val="CC171F"/>
                </a:solidFill>
                <a:latin typeface="Cerebri Bold"/>
                <a:ea typeface="Cerebri Bold"/>
                <a:cs typeface="Cerebri Bold"/>
                <a:sym typeface="Cerebri Bold"/>
              </a:rPr>
              <a:t>.00</a:t>
            </a:r>
          </a:p>
        </p:txBody>
      </p:sp>
      <p:sp>
        <p:nvSpPr>
          <p:cNvPr name="Freeform 158" id="158"/>
          <p:cNvSpPr/>
          <p:nvPr/>
        </p:nvSpPr>
        <p:spPr>
          <a:xfrm flipH="false" flipV="false" rot="0">
            <a:off x="211323" y="253950"/>
            <a:ext cx="277327" cy="243040"/>
          </a:xfrm>
          <a:custGeom>
            <a:avLst/>
            <a:gdLst/>
            <a:ahLst/>
            <a:cxnLst/>
            <a:rect r="r" b="b" t="t" l="l"/>
            <a:pathLst>
              <a:path h="243040" w="277327">
                <a:moveTo>
                  <a:pt x="0" y="0"/>
                </a:moveTo>
                <a:lnTo>
                  <a:pt x="277328" y="0"/>
                </a:lnTo>
                <a:lnTo>
                  <a:pt x="277328" y="243039"/>
                </a:lnTo>
                <a:lnTo>
                  <a:pt x="0" y="24303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DAG0qUpJ3P0</dc:identifier>
  <dcterms:modified xsi:type="dcterms:W3CDTF">2011-08-01T06:04:30Z</dcterms:modified>
  <cp:revision>1</cp:revision>
  <dc:title>Blue Red Modern Labor Day Furniture Sale Flyer</dc:title>
</cp:coreProperties>
</file>