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7556500" cy="10693400"/>
  <p:notesSz cx="6858000" cy="9144000"/>
  <p:embeddedFontLst>
    <p:embeddedFont>
      <p:font typeface="TAN Headline" charset="1" panose="00000000000000000000"/>
      <p:regular r:id="rId7"/>
    </p:embeddedFont>
    <p:embeddedFont>
      <p:font typeface="Garet Bold" charset="1" panose="00000000000000000000"/>
      <p:regular r:id="rId8"/>
    </p:embeddedFont>
    <p:embeddedFont>
      <p:font typeface="Garet Bold Italics" charset="1" panose="0000000000000000000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5.png" Type="http://schemas.openxmlformats.org/officeDocument/2006/relationships/image"/><Relationship Id="rId17" Target="../media/image16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B201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65398" y="-747705"/>
            <a:ext cx="9132283" cy="3607252"/>
          </a:xfrm>
          <a:custGeom>
            <a:avLst/>
            <a:gdLst/>
            <a:ahLst/>
            <a:cxnLst/>
            <a:rect r="r" b="b" t="t" l="l"/>
            <a:pathLst>
              <a:path h="3607252" w="9132283">
                <a:moveTo>
                  <a:pt x="0" y="0"/>
                </a:moveTo>
                <a:lnTo>
                  <a:pt x="9132282" y="0"/>
                </a:lnTo>
                <a:lnTo>
                  <a:pt x="9132282" y="3607252"/>
                </a:lnTo>
                <a:lnTo>
                  <a:pt x="0" y="36072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722574" y="-747705"/>
            <a:ext cx="1627839" cy="1604179"/>
          </a:xfrm>
          <a:custGeom>
            <a:avLst/>
            <a:gdLst/>
            <a:ahLst/>
            <a:cxnLst/>
            <a:rect r="r" b="b" t="t" l="l"/>
            <a:pathLst>
              <a:path h="1604179" w="1627839">
                <a:moveTo>
                  <a:pt x="0" y="0"/>
                </a:moveTo>
                <a:lnTo>
                  <a:pt x="1627840" y="0"/>
                </a:lnTo>
                <a:lnTo>
                  <a:pt x="1627840" y="1604179"/>
                </a:lnTo>
                <a:lnTo>
                  <a:pt x="0" y="16041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312942" y="9409774"/>
            <a:ext cx="8236537" cy="629589"/>
            <a:chOff x="0" y="0"/>
            <a:chExt cx="2951789" cy="22563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951789" cy="225630"/>
            </a:xfrm>
            <a:custGeom>
              <a:avLst/>
              <a:gdLst/>
              <a:ahLst/>
              <a:cxnLst/>
              <a:rect r="r" b="b" t="t" l="l"/>
              <a:pathLst>
                <a:path h="225630" w="2951789">
                  <a:moveTo>
                    <a:pt x="0" y="0"/>
                  </a:moveTo>
                  <a:lnTo>
                    <a:pt x="2951789" y="0"/>
                  </a:lnTo>
                  <a:lnTo>
                    <a:pt x="2951789" y="225630"/>
                  </a:lnTo>
                  <a:lnTo>
                    <a:pt x="0" y="225630"/>
                  </a:lnTo>
                  <a:close/>
                </a:path>
              </a:pathLst>
            </a:custGeom>
            <a:solidFill>
              <a:srgbClr val="891E17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19050"/>
              <a:ext cx="2951789" cy="2446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86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-312942" y="10058922"/>
            <a:ext cx="8236537" cy="1184159"/>
            <a:chOff x="0" y="0"/>
            <a:chExt cx="2951789" cy="42437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951789" cy="424376"/>
            </a:xfrm>
            <a:custGeom>
              <a:avLst/>
              <a:gdLst/>
              <a:ahLst/>
              <a:cxnLst/>
              <a:rect r="r" b="b" t="t" l="l"/>
              <a:pathLst>
                <a:path h="424376" w="2951789">
                  <a:moveTo>
                    <a:pt x="0" y="0"/>
                  </a:moveTo>
                  <a:lnTo>
                    <a:pt x="2951789" y="0"/>
                  </a:lnTo>
                  <a:lnTo>
                    <a:pt x="2951789" y="424376"/>
                  </a:lnTo>
                  <a:lnTo>
                    <a:pt x="0" y="424376"/>
                  </a:lnTo>
                  <a:close/>
                </a:path>
              </a:pathLst>
            </a:custGeom>
            <a:solidFill>
              <a:srgbClr val="FF9417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19050"/>
              <a:ext cx="2951789" cy="4434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86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424962" y="3727733"/>
            <a:ext cx="1432518" cy="2282897"/>
          </a:xfrm>
          <a:custGeom>
            <a:avLst/>
            <a:gdLst/>
            <a:ahLst/>
            <a:cxnLst/>
            <a:rect r="r" b="b" t="t" l="l"/>
            <a:pathLst>
              <a:path h="2282897" w="1432518">
                <a:moveTo>
                  <a:pt x="0" y="0"/>
                </a:moveTo>
                <a:lnTo>
                  <a:pt x="1432518" y="0"/>
                </a:lnTo>
                <a:lnTo>
                  <a:pt x="1432518" y="2282898"/>
                </a:lnTo>
                <a:lnTo>
                  <a:pt x="0" y="22828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187993" y="3727733"/>
            <a:ext cx="1432518" cy="2282897"/>
          </a:xfrm>
          <a:custGeom>
            <a:avLst/>
            <a:gdLst/>
            <a:ahLst/>
            <a:cxnLst/>
            <a:rect r="r" b="b" t="t" l="l"/>
            <a:pathLst>
              <a:path h="2282897" w="1432518">
                <a:moveTo>
                  <a:pt x="0" y="0"/>
                </a:moveTo>
                <a:lnTo>
                  <a:pt x="1432518" y="0"/>
                </a:lnTo>
                <a:lnTo>
                  <a:pt x="1432518" y="2282898"/>
                </a:lnTo>
                <a:lnTo>
                  <a:pt x="0" y="22828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951024" y="3727733"/>
            <a:ext cx="1432518" cy="2282897"/>
          </a:xfrm>
          <a:custGeom>
            <a:avLst/>
            <a:gdLst/>
            <a:ahLst/>
            <a:cxnLst/>
            <a:rect r="r" b="b" t="t" l="l"/>
            <a:pathLst>
              <a:path h="2282897" w="1432518">
                <a:moveTo>
                  <a:pt x="0" y="0"/>
                </a:moveTo>
                <a:lnTo>
                  <a:pt x="1432518" y="0"/>
                </a:lnTo>
                <a:lnTo>
                  <a:pt x="1432518" y="2282898"/>
                </a:lnTo>
                <a:lnTo>
                  <a:pt x="0" y="22828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427551" y="6176370"/>
            <a:ext cx="1432518" cy="2282897"/>
          </a:xfrm>
          <a:custGeom>
            <a:avLst/>
            <a:gdLst/>
            <a:ahLst/>
            <a:cxnLst/>
            <a:rect r="r" b="b" t="t" l="l"/>
            <a:pathLst>
              <a:path h="2282897" w="1432518">
                <a:moveTo>
                  <a:pt x="0" y="0"/>
                </a:moveTo>
                <a:lnTo>
                  <a:pt x="1432518" y="0"/>
                </a:lnTo>
                <a:lnTo>
                  <a:pt x="1432518" y="2282897"/>
                </a:lnTo>
                <a:lnTo>
                  <a:pt x="0" y="22828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564865" y="7348039"/>
            <a:ext cx="1220253" cy="241000"/>
          </a:xfrm>
          <a:custGeom>
            <a:avLst/>
            <a:gdLst/>
            <a:ahLst/>
            <a:cxnLst/>
            <a:rect r="r" b="b" t="t" l="l"/>
            <a:pathLst>
              <a:path h="241000" w="1220253">
                <a:moveTo>
                  <a:pt x="0" y="0"/>
                </a:moveTo>
                <a:lnTo>
                  <a:pt x="1220253" y="0"/>
                </a:lnTo>
                <a:lnTo>
                  <a:pt x="1220253" y="241000"/>
                </a:lnTo>
                <a:lnTo>
                  <a:pt x="0" y="241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2180101" y="6176370"/>
            <a:ext cx="1432518" cy="2282897"/>
          </a:xfrm>
          <a:custGeom>
            <a:avLst/>
            <a:gdLst/>
            <a:ahLst/>
            <a:cxnLst/>
            <a:rect r="r" b="b" t="t" l="l"/>
            <a:pathLst>
              <a:path h="2282897" w="1432518">
                <a:moveTo>
                  <a:pt x="0" y="0"/>
                </a:moveTo>
                <a:lnTo>
                  <a:pt x="1432518" y="0"/>
                </a:lnTo>
                <a:lnTo>
                  <a:pt x="1432518" y="2282897"/>
                </a:lnTo>
                <a:lnTo>
                  <a:pt x="0" y="22828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3974066" y="6176370"/>
            <a:ext cx="1432518" cy="2282897"/>
          </a:xfrm>
          <a:custGeom>
            <a:avLst/>
            <a:gdLst/>
            <a:ahLst/>
            <a:cxnLst/>
            <a:rect r="r" b="b" t="t" l="l"/>
            <a:pathLst>
              <a:path h="2282897" w="1432518">
                <a:moveTo>
                  <a:pt x="0" y="0"/>
                </a:moveTo>
                <a:lnTo>
                  <a:pt x="1432518" y="0"/>
                </a:lnTo>
                <a:lnTo>
                  <a:pt x="1432518" y="2282897"/>
                </a:lnTo>
                <a:lnTo>
                  <a:pt x="0" y="22828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564078" y="4961025"/>
            <a:ext cx="1221040" cy="241155"/>
          </a:xfrm>
          <a:custGeom>
            <a:avLst/>
            <a:gdLst/>
            <a:ahLst/>
            <a:cxnLst/>
            <a:rect r="r" b="b" t="t" l="l"/>
            <a:pathLst>
              <a:path h="241155" w="1221040">
                <a:moveTo>
                  <a:pt x="0" y="0"/>
                </a:moveTo>
                <a:lnTo>
                  <a:pt x="1221040" y="0"/>
                </a:lnTo>
                <a:lnTo>
                  <a:pt x="1221040" y="241155"/>
                </a:lnTo>
                <a:lnTo>
                  <a:pt x="0" y="2411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2253530" y="4887902"/>
            <a:ext cx="1285661" cy="253918"/>
          </a:xfrm>
          <a:custGeom>
            <a:avLst/>
            <a:gdLst/>
            <a:ahLst/>
            <a:cxnLst/>
            <a:rect r="r" b="b" t="t" l="l"/>
            <a:pathLst>
              <a:path h="253918" w="1285661">
                <a:moveTo>
                  <a:pt x="0" y="0"/>
                </a:moveTo>
                <a:lnTo>
                  <a:pt x="1285660" y="0"/>
                </a:lnTo>
                <a:lnTo>
                  <a:pt x="1285660" y="253918"/>
                </a:lnTo>
                <a:lnTo>
                  <a:pt x="0" y="2539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2398256" y="4437085"/>
            <a:ext cx="978597" cy="655660"/>
          </a:xfrm>
          <a:custGeom>
            <a:avLst/>
            <a:gdLst/>
            <a:ahLst/>
            <a:cxnLst/>
            <a:rect r="r" b="b" t="t" l="l"/>
            <a:pathLst>
              <a:path h="655660" w="978597">
                <a:moveTo>
                  <a:pt x="0" y="0"/>
                </a:moveTo>
                <a:lnTo>
                  <a:pt x="978597" y="0"/>
                </a:lnTo>
                <a:lnTo>
                  <a:pt x="978597" y="655660"/>
                </a:lnTo>
                <a:lnTo>
                  <a:pt x="0" y="6556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2440777" y="7368257"/>
            <a:ext cx="872640" cy="172346"/>
          </a:xfrm>
          <a:custGeom>
            <a:avLst/>
            <a:gdLst/>
            <a:ahLst/>
            <a:cxnLst/>
            <a:rect r="r" b="b" t="t" l="l"/>
            <a:pathLst>
              <a:path h="172346" w="872640">
                <a:moveTo>
                  <a:pt x="0" y="0"/>
                </a:moveTo>
                <a:lnTo>
                  <a:pt x="872640" y="0"/>
                </a:lnTo>
                <a:lnTo>
                  <a:pt x="872640" y="172346"/>
                </a:lnTo>
                <a:lnTo>
                  <a:pt x="0" y="1723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2651088" y="7501242"/>
            <a:ext cx="662329" cy="130810"/>
          </a:xfrm>
          <a:custGeom>
            <a:avLst/>
            <a:gdLst/>
            <a:ahLst/>
            <a:cxnLst/>
            <a:rect r="r" b="b" t="t" l="l"/>
            <a:pathLst>
              <a:path h="130810" w="662329">
                <a:moveTo>
                  <a:pt x="0" y="0"/>
                </a:moveTo>
                <a:lnTo>
                  <a:pt x="662329" y="0"/>
                </a:lnTo>
                <a:lnTo>
                  <a:pt x="662329" y="130810"/>
                </a:lnTo>
                <a:lnTo>
                  <a:pt x="0" y="1308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4150975" y="4904908"/>
            <a:ext cx="1199555" cy="236912"/>
          </a:xfrm>
          <a:custGeom>
            <a:avLst/>
            <a:gdLst/>
            <a:ahLst/>
            <a:cxnLst/>
            <a:rect r="r" b="b" t="t" l="l"/>
            <a:pathLst>
              <a:path h="236912" w="1199555">
                <a:moveTo>
                  <a:pt x="0" y="0"/>
                </a:moveTo>
                <a:lnTo>
                  <a:pt x="1199554" y="0"/>
                </a:lnTo>
                <a:lnTo>
                  <a:pt x="1199554" y="236912"/>
                </a:lnTo>
                <a:lnTo>
                  <a:pt x="0" y="2369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4188828" y="4405247"/>
            <a:ext cx="1075644" cy="719337"/>
          </a:xfrm>
          <a:custGeom>
            <a:avLst/>
            <a:gdLst/>
            <a:ahLst/>
            <a:cxnLst/>
            <a:rect r="r" b="b" t="t" l="l"/>
            <a:pathLst>
              <a:path h="719337" w="1075644">
                <a:moveTo>
                  <a:pt x="0" y="0"/>
                </a:moveTo>
                <a:lnTo>
                  <a:pt x="1075644" y="0"/>
                </a:lnTo>
                <a:lnTo>
                  <a:pt x="1075644" y="719336"/>
                </a:lnTo>
                <a:lnTo>
                  <a:pt x="0" y="71933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5400000">
            <a:off x="826396" y="5072740"/>
            <a:ext cx="628977" cy="1004355"/>
          </a:xfrm>
          <a:custGeom>
            <a:avLst/>
            <a:gdLst/>
            <a:ahLst/>
            <a:cxnLst/>
            <a:rect r="r" b="b" t="t" l="l"/>
            <a:pathLst>
              <a:path h="1004355" w="628977">
                <a:moveTo>
                  <a:pt x="0" y="0"/>
                </a:moveTo>
                <a:lnTo>
                  <a:pt x="628978" y="0"/>
                </a:lnTo>
                <a:lnTo>
                  <a:pt x="628978" y="1004355"/>
                </a:lnTo>
                <a:lnTo>
                  <a:pt x="0" y="100435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5400000">
            <a:off x="2581871" y="5072740"/>
            <a:ext cx="628977" cy="1004355"/>
          </a:xfrm>
          <a:custGeom>
            <a:avLst/>
            <a:gdLst/>
            <a:ahLst/>
            <a:cxnLst/>
            <a:rect r="r" b="b" t="t" l="l"/>
            <a:pathLst>
              <a:path h="1004355" w="628977">
                <a:moveTo>
                  <a:pt x="0" y="0"/>
                </a:moveTo>
                <a:lnTo>
                  <a:pt x="628978" y="0"/>
                </a:lnTo>
                <a:lnTo>
                  <a:pt x="628978" y="1004355"/>
                </a:lnTo>
                <a:lnTo>
                  <a:pt x="0" y="100435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5400000">
            <a:off x="4361735" y="5072740"/>
            <a:ext cx="628977" cy="1004355"/>
          </a:xfrm>
          <a:custGeom>
            <a:avLst/>
            <a:gdLst/>
            <a:ahLst/>
            <a:cxnLst/>
            <a:rect r="r" b="b" t="t" l="l"/>
            <a:pathLst>
              <a:path h="1004355" w="628977">
                <a:moveTo>
                  <a:pt x="0" y="0"/>
                </a:moveTo>
                <a:lnTo>
                  <a:pt x="628977" y="0"/>
                </a:lnTo>
                <a:lnTo>
                  <a:pt x="628977" y="1004355"/>
                </a:lnTo>
                <a:lnTo>
                  <a:pt x="0" y="100435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5400000">
            <a:off x="829322" y="7520130"/>
            <a:ext cx="628977" cy="1004355"/>
          </a:xfrm>
          <a:custGeom>
            <a:avLst/>
            <a:gdLst/>
            <a:ahLst/>
            <a:cxnLst/>
            <a:rect r="r" b="b" t="t" l="l"/>
            <a:pathLst>
              <a:path h="1004355" w="628977">
                <a:moveTo>
                  <a:pt x="0" y="0"/>
                </a:moveTo>
                <a:lnTo>
                  <a:pt x="628977" y="0"/>
                </a:lnTo>
                <a:lnTo>
                  <a:pt x="628977" y="1004355"/>
                </a:lnTo>
                <a:lnTo>
                  <a:pt x="0" y="100435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5400000">
            <a:off x="2581871" y="7528713"/>
            <a:ext cx="628977" cy="1004355"/>
          </a:xfrm>
          <a:custGeom>
            <a:avLst/>
            <a:gdLst/>
            <a:ahLst/>
            <a:cxnLst/>
            <a:rect r="r" b="b" t="t" l="l"/>
            <a:pathLst>
              <a:path h="1004355" w="628977">
                <a:moveTo>
                  <a:pt x="0" y="0"/>
                </a:moveTo>
                <a:lnTo>
                  <a:pt x="628978" y="0"/>
                </a:lnTo>
                <a:lnTo>
                  <a:pt x="628978" y="1004355"/>
                </a:lnTo>
                <a:lnTo>
                  <a:pt x="0" y="100435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5400000">
            <a:off x="4401035" y="7518905"/>
            <a:ext cx="628977" cy="1004355"/>
          </a:xfrm>
          <a:custGeom>
            <a:avLst/>
            <a:gdLst/>
            <a:ahLst/>
            <a:cxnLst/>
            <a:rect r="r" b="b" t="t" l="l"/>
            <a:pathLst>
              <a:path h="1004355" w="628977">
                <a:moveTo>
                  <a:pt x="0" y="0"/>
                </a:moveTo>
                <a:lnTo>
                  <a:pt x="628978" y="0"/>
                </a:lnTo>
                <a:lnTo>
                  <a:pt x="628978" y="1004355"/>
                </a:lnTo>
                <a:lnTo>
                  <a:pt x="0" y="100435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653950" y="6944944"/>
            <a:ext cx="979721" cy="584158"/>
          </a:xfrm>
          <a:custGeom>
            <a:avLst/>
            <a:gdLst/>
            <a:ahLst/>
            <a:cxnLst/>
            <a:rect r="r" b="b" t="t" l="l"/>
            <a:pathLst>
              <a:path h="584158" w="979721">
                <a:moveTo>
                  <a:pt x="0" y="0"/>
                </a:moveTo>
                <a:lnTo>
                  <a:pt x="979721" y="0"/>
                </a:lnTo>
                <a:lnTo>
                  <a:pt x="979721" y="584158"/>
                </a:lnTo>
                <a:lnTo>
                  <a:pt x="0" y="58415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4365387" y="7413445"/>
            <a:ext cx="889085" cy="175594"/>
          </a:xfrm>
          <a:custGeom>
            <a:avLst/>
            <a:gdLst/>
            <a:ahLst/>
            <a:cxnLst/>
            <a:rect r="r" b="b" t="t" l="l"/>
            <a:pathLst>
              <a:path h="175594" w="889085">
                <a:moveTo>
                  <a:pt x="0" y="0"/>
                </a:moveTo>
                <a:lnTo>
                  <a:pt x="889085" y="0"/>
                </a:lnTo>
                <a:lnTo>
                  <a:pt x="889085" y="175594"/>
                </a:lnTo>
                <a:lnTo>
                  <a:pt x="0" y="1755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4246300" y="7546162"/>
            <a:ext cx="651443" cy="128660"/>
          </a:xfrm>
          <a:custGeom>
            <a:avLst/>
            <a:gdLst/>
            <a:ahLst/>
            <a:cxnLst/>
            <a:rect r="r" b="b" t="t" l="l"/>
            <a:pathLst>
              <a:path h="128660" w="651443">
                <a:moveTo>
                  <a:pt x="0" y="0"/>
                </a:moveTo>
                <a:lnTo>
                  <a:pt x="651443" y="0"/>
                </a:lnTo>
                <a:lnTo>
                  <a:pt x="651443" y="128660"/>
                </a:lnTo>
                <a:lnTo>
                  <a:pt x="0" y="1286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4237150" y="7002094"/>
            <a:ext cx="956748" cy="643413"/>
          </a:xfrm>
          <a:custGeom>
            <a:avLst/>
            <a:gdLst/>
            <a:ahLst/>
            <a:cxnLst/>
            <a:rect r="r" b="b" t="t" l="l"/>
            <a:pathLst>
              <a:path h="643413" w="956748">
                <a:moveTo>
                  <a:pt x="0" y="0"/>
                </a:moveTo>
                <a:lnTo>
                  <a:pt x="956748" y="0"/>
                </a:lnTo>
                <a:lnTo>
                  <a:pt x="956748" y="643413"/>
                </a:lnTo>
                <a:lnTo>
                  <a:pt x="0" y="64341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6153918" y="9208199"/>
            <a:ext cx="2064894" cy="2034881"/>
          </a:xfrm>
          <a:custGeom>
            <a:avLst/>
            <a:gdLst/>
            <a:ahLst/>
            <a:cxnLst/>
            <a:rect r="r" b="b" t="t" l="l"/>
            <a:pathLst>
              <a:path h="2034881" w="2064894">
                <a:moveTo>
                  <a:pt x="0" y="0"/>
                </a:moveTo>
                <a:lnTo>
                  <a:pt x="2064895" y="0"/>
                </a:lnTo>
                <a:lnTo>
                  <a:pt x="2064895" y="2034882"/>
                </a:lnTo>
                <a:lnTo>
                  <a:pt x="0" y="203488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488237" y="9202217"/>
            <a:ext cx="882029" cy="1344732"/>
          </a:xfrm>
          <a:custGeom>
            <a:avLst/>
            <a:gdLst/>
            <a:ahLst/>
            <a:cxnLst/>
            <a:rect r="r" b="b" t="t" l="l"/>
            <a:pathLst>
              <a:path h="1344732" w="882029">
                <a:moveTo>
                  <a:pt x="0" y="0"/>
                </a:moveTo>
                <a:lnTo>
                  <a:pt x="882028" y="0"/>
                </a:lnTo>
                <a:lnTo>
                  <a:pt x="882028" y="1344733"/>
                </a:lnTo>
                <a:lnTo>
                  <a:pt x="0" y="134473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36" id="36"/>
          <p:cNvSpPr txBox="true"/>
          <p:nvPr/>
        </p:nvSpPr>
        <p:spPr>
          <a:xfrm rot="0">
            <a:off x="3806862" y="632735"/>
            <a:ext cx="3326493" cy="3998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37"/>
              </a:lnSpc>
              <a:spcBef>
                <a:spcPct val="0"/>
              </a:spcBef>
            </a:pPr>
            <a:r>
              <a:rPr lang="en-US" sz="2383">
                <a:solidFill>
                  <a:srgbClr val="BB2016"/>
                </a:solidFill>
                <a:latin typeface="TAN Headline"/>
                <a:ea typeface="TAN Headline"/>
                <a:cs typeface="TAN Headline"/>
                <a:sym typeface="TAN Headline"/>
              </a:rPr>
              <a:t>SUPERMERCADO</a:t>
            </a:r>
          </a:p>
        </p:txBody>
      </p:sp>
      <p:sp>
        <p:nvSpPr>
          <p:cNvPr name="Freeform 37" id="37"/>
          <p:cNvSpPr/>
          <p:nvPr/>
        </p:nvSpPr>
        <p:spPr>
          <a:xfrm flipH="false" flipV="false" rot="0">
            <a:off x="5714054" y="3727733"/>
            <a:ext cx="1432518" cy="2282897"/>
          </a:xfrm>
          <a:custGeom>
            <a:avLst/>
            <a:gdLst/>
            <a:ahLst/>
            <a:cxnLst/>
            <a:rect r="r" b="b" t="t" l="l"/>
            <a:pathLst>
              <a:path h="2282897" w="1432518">
                <a:moveTo>
                  <a:pt x="0" y="0"/>
                </a:moveTo>
                <a:lnTo>
                  <a:pt x="1432518" y="0"/>
                </a:lnTo>
                <a:lnTo>
                  <a:pt x="1432518" y="2282898"/>
                </a:lnTo>
                <a:lnTo>
                  <a:pt x="0" y="22828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6194407" y="4999523"/>
            <a:ext cx="699728" cy="138196"/>
          </a:xfrm>
          <a:custGeom>
            <a:avLst/>
            <a:gdLst/>
            <a:ahLst/>
            <a:cxnLst/>
            <a:rect r="r" b="b" t="t" l="l"/>
            <a:pathLst>
              <a:path h="138196" w="699728">
                <a:moveTo>
                  <a:pt x="0" y="0"/>
                </a:moveTo>
                <a:lnTo>
                  <a:pt x="699728" y="0"/>
                </a:lnTo>
                <a:lnTo>
                  <a:pt x="699728" y="138196"/>
                </a:lnTo>
                <a:lnTo>
                  <a:pt x="0" y="1381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5400000">
            <a:off x="6132318" y="5072740"/>
            <a:ext cx="628977" cy="1004355"/>
          </a:xfrm>
          <a:custGeom>
            <a:avLst/>
            <a:gdLst/>
            <a:ahLst/>
            <a:cxnLst/>
            <a:rect r="r" b="b" t="t" l="l"/>
            <a:pathLst>
              <a:path h="1004355" w="628977">
                <a:moveTo>
                  <a:pt x="0" y="0"/>
                </a:moveTo>
                <a:lnTo>
                  <a:pt x="628978" y="0"/>
                </a:lnTo>
                <a:lnTo>
                  <a:pt x="628978" y="1004355"/>
                </a:lnTo>
                <a:lnTo>
                  <a:pt x="0" y="100435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5747804" y="6182352"/>
            <a:ext cx="1432518" cy="2282897"/>
          </a:xfrm>
          <a:custGeom>
            <a:avLst/>
            <a:gdLst/>
            <a:ahLst/>
            <a:cxnLst/>
            <a:rect r="r" b="b" t="t" l="l"/>
            <a:pathLst>
              <a:path h="2282897" w="1432518">
                <a:moveTo>
                  <a:pt x="0" y="0"/>
                </a:moveTo>
                <a:lnTo>
                  <a:pt x="1432518" y="0"/>
                </a:lnTo>
                <a:lnTo>
                  <a:pt x="1432518" y="2282897"/>
                </a:lnTo>
                <a:lnTo>
                  <a:pt x="0" y="22828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5400000">
            <a:off x="6149574" y="7518905"/>
            <a:ext cx="628977" cy="1004355"/>
          </a:xfrm>
          <a:custGeom>
            <a:avLst/>
            <a:gdLst/>
            <a:ahLst/>
            <a:cxnLst/>
            <a:rect r="r" b="b" t="t" l="l"/>
            <a:pathLst>
              <a:path h="1004355" w="628977">
                <a:moveTo>
                  <a:pt x="0" y="0"/>
                </a:moveTo>
                <a:lnTo>
                  <a:pt x="628978" y="0"/>
                </a:lnTo>
                <a:lnTo>
                  <a:pt x="628978" y="1004355"/>
                </a:lnTo>
                <a:lnTo>
                  <a:pt x="0" y="100435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6059900" y="7317818"/>
            <a:ext cx="889085" cy="175594"/>
          </a:xfrm>
          <a:custGeom>
            <a:avLst/>
            <a:gdLst/>
            <a:ahLst/>
            <a:cxnLst/>
            <a:rect r="r" b="b" t="t" l="l"/>
            <a:pathLst>
              <a:path h="175594" w="889085">
                <a:moveTo>
                  <a:pt x="0" y="0"/>
                </a:moveTo>
                <a:lnTo>
                  <a:pt x="889085" y="0"/>
                </a:lnTo>
                <a:lnTo>
                  <a:pt x="889085" y="175595"/>
                </a:lnTo>
                <a:lnTo>
                  <a:pt x="0" y="1755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6330509" y="7540603"/>
            <a:ext cx="517809" cy="102267"/>
          </a:xfrm>
          <a:custGeom>
            <a:avLst/>
            <a:gdLst/>
            <a:ahLst/>
            <a:cxnLst/>
            <a:rect r="r" b="b" t="t" l="l"/>
            <a:pathLst>
              <a:path h="102267" w="517809">
                <a:moveTo>
                  <a:pt x="0" y="0"/>
                </a:moveTo>
                <a:lnTo>
                  <a:pt x="517808" y="0"/>
                </a:lnTo>
                <a:lnTo>
                  <a:pt x="517808" y="102268"/>
                </a:lnTo>
                <a:lnTo>
                  <a:pt x="0" y="1022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6074228" y="4422756"/>
            <a:ext cx="706664" cy="675747"/>
          </a:xfrm>
          <a:custGeom>
            <a:avLst/>
            <a:gdLst/>
            <a:ahLst/>
            <a:cxnLst/>
            <a:rect r="r" b="b" t="t" l="l"/>
            <a:pathLst>
              <a:path h="675747" w="706664">
                <a:moveTo>
                  <a:pt x="0" y="0"/>
                </a:moveTo>
                <a:lnTo>
                  <a:pt x="706663" y="0"/>
                </a:lnTo>
                <a:lnTo>
                  <a:pt x="706663" y="675748"/>
                </a:lnTo>
                <a:lnTo>
                  <a:pt x="0" y="67574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5978084" y="6923823"/>
            <a:ext cx="848890" cy="644095"/>
          </a:xfrm>
          <a:custGeom>
            <a:avLst/>
            <a:gdLst/>
            <a:ahLst/>
            <a:cxnLst/>
            <a:rect r="r" b="b" t="t" l="l"/>
            <a:pathLst>
              <a:path h="644095" w="848890">
                <a:moveTo>
                  <a:pt x="0" y="0"/>
                </a:moveTo>
                <a:lnTo>
                  <a:pt x="848890" y="0"/>
                </a:lnTo>
                <a:lnTo>
                  <a:pt x="848890" y="644095"/>
                </a:lnTo>
                <a:lnTo>
                  <a:pt x="0" y="64409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6780891" y="-663676"/>
            <a:ext cx="1381469" cy="1361390"/>
          </a:xfrm>
          <a:custGeom>
            <a:avLst/>
            <a:gdLst/>
            <a:ahLst/>
            <a:cxnLst/>
            <a:rect r="r" b="b" t="t" l="l"/>
            <a:pathLst>
              <a:path h="1361390" w="1381469">
                <a:moveTo>
                  <a:pt x="0" y="0"/>
                </a:moveTo>
                <a:lnTo>
                  <a:pt x="1381469" y="0"/>
                </a:lnTo>
                <a:lnTo>
                  <a:pt x="1381469" y="1361389"/>
                </a:lnTo>
                <a:lnTo>
                  <a:pt x="0" y="13613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857123" y="339201"/>
            <a:ext cx="2852626" cy="2874182"/>
          </a:xfrm>
          <a:custGeom>
            <a:avLst/>
            <a:gdLst/>
            <a:ahLst/>
            <a:cxnLst/>
            <a:rect r="r" b="b" t="t" l="l"/>
            <a:pathLst>
              <a:path h="2874182" w="2852626">
                <a:moveTo>
                  <a:pt x="0" y="0"/>
                </a:moveTo>
                <a:lnTo>
                  <a:pt x="2852626" y="0"/>
                </a:lnTo>
                <a:lnTo>
                  <a:pt x="2852626" y="2874182"/>
                </a:lnTo>
                <a:lnTo>
                  <a:pt x="0" y="287418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0">
            <a:off x="718916" y="4372819"/>
            <a:ext cx="990465" cy="695802"/>
          </a:xfrm>
          <a:custGeom>
            <a:avLst/>
            <a:gdLst/>
            <a:ahLst/>
            <a:cxnLst/>
            <a:rect r="r" b="b" t="t" l="l"/>
            <a:pathLst>
              <a:path h="695802" w="990465">
                <a:moveTo>
                  <a:pt x="0" y="0"/>
                </a:moveTo>
                <a:lnTo>
                  <a:pt x="990465" y="0"/>
                </a:lnTo>
                <a:lnTo>
                  <a:pt x="990465" y="695802"/>
                </a:lnTo>
                <a:lnTo>
                  <a:pt x="0" y="69580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TextBox 49" id="49"/>
          <p:cNvSpPr txBox="true"/>
          <p:nvPr/>
        </p:nvSpPr>
        <p:spPr>
          <a:xfrm rot="0">
            <a:off x="1411638" y="10230372"/>
            <a:ext cx="4736723" cy="2036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676"/>
              </a:lnSpc>
              <a:spcBef>
                <a:spcPct val="0"/>
              </a:spcBef>
            </a:pPr>
            <a:r>
              <a:rPr lang="en-US" b="true" sz="1420" u="non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Ofertas válidas enquanto durarem os estoques 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3492445" y="888213"/>
            <a:ext cx="3955328" cy="7732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48"/>
              </a:lnSpc>
              <a:spcBef>
                <a:spcPct val="0"/>
              </a:spcBef>
            </a:pPr>
            <a:r>
              <a:rPr lang="en-US" sz="4534">
                <a:solidFill>
                  <a:srgbClr val="E42316"/>
                </a:solidFill>
                <a:latin typeface="TAN Headline"/>
                <a:ea typeface="TAN Headline"/>
                <a:cs typeface="TAN Headline"/>
                <a:sym typeface="TAN Headline"/>
              </a:rPr>
              <a:t>FAUSTINO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564078" y="3904351"/>
            <a:ext cx="1145596" cy="365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40"/>
              </a:lnSpc>
            </a:pPr>
            <a:r>
              <a:rPr lang="en-US" b="true" sz="122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Banana Caturra kg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2283436" y="3904351"/>
            <a:ext cx="1193483" cy="365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440"/>
              </a:lnSpc>
              <a:spcBef>
                <a:spcPct val="0"/>
              </a:spcBef>
            </a:pPr>
            <a:r>
              <a:rPr lang="en-US" b="true" sz="1220" u="non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Mamão Papaya kg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536751" y="6465594"/>
            <a:ext cx="1193483" cy="365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440"/>
              </a:lnSpc>
              <a:spcBef>
                <a:spcPct val="0"/>
              </a:spcBef>
            </a:pPr>
            <a:r>
              <a:rPr lang="en-US" b="true" sz="1220" u="non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Abóbora Híbrida kg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4259608" y="3904351"/>
            <a:ext cx="869871" cy="365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440"/>
              </a:lnSpc>
              <a:spcBef>
                <a:spcPct val="0"/>
              </a:spcBef>
            </a:pPr>
            <a:r>
              <a:rPr lang="en-US" b="true" sz="1220" u="non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Limão Taiti kg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2307567" y="6467932"/>
            <a:ext cx="1145221" cy="365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440"/>
              </a:lnSpc>
              <a:spcBef>
                <a:spcPct val="0"/>
              </a:spcBef>
            </a:pPr>
            <a:r>
              <a:rPr lang="en-US" b="true" sz="1220" u="non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Melancia baby kg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4128516" y="6465594"/>
            <a:ext cx="1145221" cy="365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440"/>
              </a:lnSpc>
              <a:spcBef>
                <a:spcPct val="0"/>
              </a:spcBef>
            </a:pPr>
            <a:r>
              <a:rPr lang="en-US" b="true" sz="1220" u="non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Manga Palmer kg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968098" y="5424714"/>
            <a:ext cx="686495" cy="3004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384"/>
              </a:lnSpc>
              <a:spcBef>
                <a:spcPct val="0"/>
              </a:spcBef>
            </a:pPr>
            <a:r>
              <a:rPr lang="en-US" b="true" sz="2020" i="true" u="none">
                <a:solidFill>
                  <a:srgbClr val="000000"/>
                </a:solidFill>
                <a:latin typeface="Garet Bold Italics"/>
                <a:ea typeface="Garet Bold Italics"/>
                <a:cs typeface="Garet Bold Italics"/>
                <a:sym typeface="Garet Bold Italics"/>
              </a:rPr>
              <a:t>3,49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718916" y="5522149"/>
            <a:ext cx="249182" cy="1647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1322"/>
              </a:lnSpc>
              <a:spcBef>
                <a:spcPct val="0"/>
              </a:spcBef>
            </a:pPr>
            <a:r>
              <a:rPr lang="en-US" b="true" sz="1120" u="non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R$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2734201" y="5424714"/>
            <a:ext cx="654847" cy="3004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384"/>
              </a:lnSpc>
              <a:spcBef>
                <a:spcPct val="0"/>
              </a:spcBef>
            </a:pPr>
            <a:r>
              <a:rPr lang="en-US" b="true" sz="2020" i="true" u="none">
                <a:solidFill>
                  <a:srgbClr val="000000"/>
                </a:solidFill>
                <a:latin typeface="Garet Bold Italics"/>
                <a:ea typeface="Garet Bold Italics"/>
                <a:cs typeface="Garet Bold Italics"/>
                <a:sym typeface="Garet Bold Italics"/>
              </a:rPr>
              <a:t>9,99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2454847" y="5522149"/>
            <a:ext cx="279354" cy="1647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1322"/>
              </a:lnSpc>
              <a:spcBef>
                <a:spcPct val="0"/>
              </a:spcBef>
            </a:pPr>
            <a:r>
              <a:rPr lang="en-US" b="true" sz="1120" u="non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R$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4514749" y="5424714"/>
            <a:ext cx="663652" cy="3004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384"/>
              </a:lnSpc>
              <a:spcBef>
                <a:spcPct val="0"/>
              </a:spcBef>
            </a:pPr>
            <a:r>
              <a:rPr lang="en-US" b="true" sz="2020" i="true" u="none">
                <a:solidFill>
                  <a:srgbClr val="000000"/>
                </a:solidFill>
                <a:latin typeface="Garet Bold Italics"/>
                <a:ea typeface="Garet Bold Italics"/>
                <a:cs typeface="Garet Bold Italics"/>
                <a:sym typeface="Garet Bold Italics"/>
              </a:rPr>
              <a:t>2,99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4209595" y="5522149"/>
            <a:ext cx="305154" cy="1647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1322"/>
              </a:lnSpc>
              <a:spcBef>
                <a:spcPct val="0"/>
              </a:spcBef>
            </a:pPr>
            <a:r>
              <a:rPr lang="en-US" b="true" sz="1120" u="non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R$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4555857" y="7870879"/>
            <a:ext cx="672180" cy="3004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384"/>
              </a:lnSpc>
              <a:spcBef>
                <a:spcPct val="0"/>
              </a:spcBef>
            </a:pPr>
            <a:r>
              <a:rPr lang="en-US" b="true" sz="2020" i="true" u="none">
                <a:solidFill>
                  <a:srgbClr val="000000"/>
                </a:solidFill>
                <a:latin typeface="Garet Bold Italics"/>
                <a:ea typeface="Garet Bold Italics"/>
                <a:cs typeface="Garet Bold Italics"/>
                <a:sym typeface="Garet Bold Italics"/>
              </a:rPr>
              <a:t>3,99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4273467" y="7960231"/>
            <a:ext cx="282390" cy="1647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1322"/>
              </a:lnSpc>
              <a:spcBef>
                <a:spcPct val="0"/>
              </a:spcBef>
            </a:pPr>
            <a:r>
              <a:rPr lang="en-US" b="true" sz="1120" u="non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R$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2720131" y="7870879"/>
            <a:ext cx="668917" cy="3004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384"/>
              </a:lnSpc>
              <a:spcBef>
                <a:spcPct val="0"/>
              </a:spcBef>
            </a:pPr>
            <a:r>
              <a:rPr lang="en-US" b="true" sz="2020" i="true" u="none">
                <a:solidFill>
                  <a:srgbClr val="000000"/>
                </a:solidFill>
                <a:latin typeface="Garet Bold Italics"/>
                <a:ea typeface="Garet Bold Italics"/>
                <a:cs typeface="Garet Bold Italics"/>
                <a:sym typeface="Garet Bold Italics"/>
              </a:rPr>
              <a:t>2,99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2440777" y="7957494"/>
            <a:ext cx="279354" cy="1647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1322"/>
              </a:lnSpc>
              <a:spcBef>
                <a:spcPct val="0"/>
              </a:spcBef>
            </a:pPr>
            <a:r>
              <a:rPr lang="en-US" b="true" sz="1120" u="non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R$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968746" y="7870879"/>
            <a:ext cx="639855" cy="3004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384"/>
              </a:lnSpc>
              <a:spcBef>
                <a:spcPct val="0"/>
              </a:spcBef>
            </a:pPr>
            <a:r>
              <a:rPr lang="en-US" b="true" sz="2020" i="true" u="none">
                <a:solidFill>
                  <a:srgbClr val="000000"/>
                </a:solidFill>
                <a:latin typeface="Garet Bold Italics"/>
                <a:ea typeface="Garet Bold Italics"/>
                <a:cs typeface="Garet Bold Italics"/>
                <a:sym typeface="Garet Bold Italics"/>
              </a:rPr>
              <a:t>1,99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718916" y="7957494"/>
            <a:ext cx="249830" cy="1647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1322"/>
              </a:lnSpc>
              <a:spcBef>
                <a:spcPct val="0"/>
              </a:spcBef>
            </a:pPr>
            <a:r>
              <a:rPr lang="en-US" b="true" sz="1120" u="non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R$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1336350" y="9562174"/>
            <a:ext cx="3260335" cy="1807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86"/>
              </a:lnSpc>
              <a:spcBef>
                <a:spcPct val="0"/>
              </a:spcBef>
            </a:pPr>
            <a:r>
              <a:rPr lang="en-US" b="true" sz="1133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RECEBA NOSSAS OFERTAS PELO NÚMERO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4690325" y="9571699"/>
            <a:ext cx="1463594" cy="18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440"/>
              </a:lnSpc>
              <a:spcBef>
                <a:spcPct val="0"/>
              </a:spcBef>
            </a:pPr>
            <a:r>
              <a:rPr lang="en-US" b="true" sz="1220" u="none">
                <a:solidFill>
                  <a:srgbClr val="FFC37C"/>
                </a:solidFill>
                <a:latin typeface="Garet Bold"/>
                <a:ea typeface="Garet Bold"/>
                <a:cs typeface="Garet Bold"/>
                <a:sym typeface="Garet Bold"/>
              </a:rPr>
              <a:t>(12) 3456 - 7890</a:t>
            </a:r>
          </a:p>
        </p:txBody>
      </p:sp>
      <p:sp>
        <p:nvSpPr>
          <p:cNvPr name="TextBox 71" id="71"/>
          <p:cNvSpPr txBox="true"/>
          <p:nvPr/>
        </p:nvSpPr>
        <p:spPr>
          <a:xfrm rot="0">
            <a:off x="1805998" y="9781088"/>
            <a:ext cx="1751685" cy="1807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86"/>
              </a:lnSpc>
              <a:spcBef>
                <a:spcPct val="0"/>
              </a:spcBef>
            </a:pPr>
            <a:r>
              <a:rPr lang="en-US" b="true" sz="1133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ACESSE NOSSO SITE </a:t>
            </a:r>
          </a:p>
        </p:txBody>
      </p:sp>
      <p:sp>
        <p:nvSpPr>
          <p:cNvPr name="TextBox 72" id="72"/>
          <p:cNvSpPr txBox="true"/>
          <p:nvPr/>
        </p:nvSpPr>
        <p:spPr>
          <a:xfrm rot="0">
            <a:off x="3644772" y="9782358"/>
            <a:ext cx="2209487" cy="18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440"/>
              </a:lnSpc>
              <a:spcBef>
                <a:spcPct val="0"/>
              </a:spcBef>
            </a:pPr>
            <a:r>
              <a:rPr lang="en-US" b="true" sz="1220" u="none">
                <a:solidFill>
                  <a:srgbClr val="FFC37C"/>
                </a:solidFill>
                <a:latin typeface="Garet Bold"/>
                <a:ea typeface="Garet Bold"/>
                <a:cs typeface="Garet Bold"/>
                <a:sym typeface="Garet Bold"/>
              </a:rPr>
              <a:t>www.grandesite.com.br</a:t>
            </a:r>
          </a:p>
        </p:txBody>
      </p:sp>
      <p:sp>
        <p:nvSpPr>
          <p:cNvPr name="TextBox 73" id="73"/>
          <p:cNvSpPr txBox="true"/>
          <p:nvPr/>
        </p:nvSpPr>
        <p:spPr>
          <a:xfrm rot="0">
            <a:off x="6052883" y="3904351"/>
            <a:ext cx="822360" cy="365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440"/>
              </a:lnSpc>
              <a:spcBef>
                <a:spcPct val="0"/>
              </a:spcBef>
            </a:pPr>
            <a:r>
              <a:rPr lang="en-US" b="true" sz="1220" u="non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Maçã Gala kg</a:t>
            </a:r>
          </a:p>
        </p:txBody>
      </p:sp>
      <p:sp>
        <p:nvSpPr>
          <p:cNvPr name="TextBox 74" id="74"/>
          <p:cNvSpPr txBox="true"/>
          <p:nvPr/>
        </p:nvSpPr>
        <p:spPr>
          <a:xfrm rot="0">
            <a:off x="6276784" y="5424714"/>
            <a:ext cx="660851" cy="3004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384"/>
              </a:lnSpc>
              <a:spcBef>
                <a:spcPct val="0"/>
              </a:spcBef>
            </a:pPr>
            <a:r>
              <a:rPr lang="en-US" b="true" sz="2020" i="true" u="none">
                <a:solidFill>
                  <a:srgbClr val="000000"/>
                </a:solidFill>
                <a:latin typeface="Garet Bold Italics"/>
                <a:ea typeface="Garet Bold Italics"/>
                <a:cs typeface="Garet Bold Italics"/>
                <a:sym typeface="Garet Bold Italics"/>
              </a:rPr>
              <a:t>4,39</a:t>
            </a:r>
          </a:p>
        </p:txBody>
      </p:sp>
      <p:sp>
        <p:nvSpPr>
          <p:cNvPr name="TextBox 75" id="75"/>
          <p:cNvSpPr txBox="true"/>
          <p:nvPr/>
        </p:nvSpPr>
        <p:spPr>
          <a:xfrm rot="0">
            <a:off x="5994393" y="5522149"/>
            <a:ext cx="282390" cy="1647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1322"/>
              </a:lnSpc>
              <a:spcBef>
                <a:spcPct val="0"/>
              </a:spcBef>
            </a:pPr>
            <a:r>
              <a:rPr lang="en-US" b="true" sz="1120" u="non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R$</a:t>
            </a:r>
          </a:p>
        </p:txBody>
      </p:sp>
      <p:sp>
        <p:nvSpPr>
          <p:cNvPr name="TextBox 76" id="76"/>
          <p:cNvSpPr txBox="true"/>
          <p:nvPr/>
        </p:nvSpPr>
        <p:spPr>
          <a:xfrm rot="0">
            <a:off x="5854259" y="6469483"/>
            <a:ext cx="1145221" cy="365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440"/>
              </a:lnSpc>
              <a:spcBef>
                <a:spcPct val="0"/>
              </a:spcBef>
            </a:pPr>
            <a:r>
              <a:rPr lang="en-US" b="true" sz="1220" u="non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Cebola Branca kg</a:t>
            </a:r>
          </a:p>
        </p:txBody>
      </p:sp>
      <p:sp>
        <p:nvSpPr>
          <p:cNvPr name="TextBox 77" id="77"/>
          <p:cNvSpPr txBox="true"/>
          <p:nvPr/>
        </p:nvSpPr>
        <p:spPr>
          <a:xfrm rot="0">
            <a:off x="6289049" y="7870879"/>
            <a:ext cx="689457" cy="3004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384"/>
              </a:lnSpc>
              <a:spcBef>
                <a:spcPct val="0"/>
              </a:spcBef>
            </a:pPr>
            <a:r>
              <a:rPr lang="en-US" b="true" sz="2020" i="true" u="none">
                <a:solidFill>
                  <a:srgbClr val="000000"/>
                </a:solidFill>
                <a:latin typeface="Garet Bold Italics"/>
                <a:ea typeface="Garet Bold Italics"/>
                <a:cs typeface="Garet Bold Italics"/>
                <a:sym typeface="Garet Bold Italics"/>
              </a:rPr>
              <a:t>2,99</a:t>
            </a:r>
          </a:p>
        </p:txBody>
      </p:sp>
      <p:sp>
        <p:nvSpPr>
          <p:cNvPr name="TextBox 78" id="78"/>
          <p:cNvSpPr txBox="true"/>
          <p:nvPr/>
        </p:nvSpPr>
        <p:spPr>
          <a:xfrm rot="0">
            <a:off x="6006659" y="7956345"/>
            <a:ext cx="282390" cy="1647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1322"/>
              </a:lnSpc>
              <a:spcBef>
                <a:spcPct val="0"/>
              </a:spcBef>
            </a:pPr>
            <a:r>
              <a:rPr lang="en-US" b="true" sz="1120" u="non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R$</a:t>
            </a:r>
          </a:p>
        </p:txBody>
      </p:sp>
      <p:sp>
        <p:nvSpPr>
          <p:cNvPr name="Freeform 79" id="79"/>
          <p:cNvSpPr/>
          <p:nvPr/>
        </p:nvSpPr>
        <p:spPr>
          <a:xfrm flipH="false" flipV="false" rot="0">
            <a:off x="2434137" y="6830134"/>
            <a:ext cx="835078" cy="780358"/>
          </a:xfrm>
          <a:custGeom>
            <a:avLst/>
            <a:gdLst/>
            <a:ahLst/>
            <a:cxnLst/>
            <a:rect r="r" b="b" t="t" l="l"/>
            <a:pathLst>
              <a:path h="780358" w="835078">
                <a:moveTo>
                  <a:pt x="0" y="0"/>
                </a:moveTo>
                <a:lnTo>
                  <a:pt x="835079" y="0"/>
                </a:lnTo>
                <a:lnTo>
                  <a:pt x="835079" y="780358"/>
                </a:lnTo>
                <a:lnTo>
                  <a:pt x="0" y="780358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-6410" t="-7317" r="-7549" b="-7164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DAG0pa5lu0c</dc:identifier>
  <dcterms:modified xsi:type="dcterms:W3CDTF">2011-08-01T06:04:30Z</dcterms:modified>
  <cp:revision>1</cp:revision>
  <dc:title>Documento A4 de ofertas do dia ousado colorido</dc:title>
</cp:coreProperties>
</file>