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Gliker Bold" charset="1" panose="00000800000000000000"/>
      <p:regular r:id="rId7"/>
    </p:embeddedFont>
    <p:embeddedFont>
      <p:font typeface="Clear Sans" charset="1" panose="020B0503030202020304"/>
      <p:regular r:id="rId8"/>
    </p:embeddedFont>
    <p:embeddedFont>
      <p:font typeface="Clear Sans Bold" charset="1" panose="020B08030302020203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583" t="-1069" r="-57583" b="-10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4964" y="4282240"/>
            <a:ext cx="1980808" cy="2663603"/>
            <a:chOff x="0" y="0"/>
            <a:chExt cx="253394" cy="3407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4964" y="7075145"/>
            <a:ext cx="1980808" cy="2663603"/>
            <a:chOff x="0" y="0"/>
            <a:chExt cx="253394" cy="3407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789596" y="4282240"/>
            <a:ext cx="1980808" cy="2663603"/>
            <a:chOff x="0" y="0"/>
            <a:chExt cx="253394" cy="3407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789596" y="7075145"/>
            <a:ext cx="1980808" cy="2663603"/>
            <a:chOff x="0" y="0"/>
            <a:chExt cx="253394" cy="340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898297" y="4282240"/>
            <a:ext cx="1980808" cy="2663603"/>
            <a:chOff x="0" y="0"/>
            <a:chExt cx="253394" cy="340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898297" y="7075145"/>
            <a:ext cx="1980808" cy="2663603"/>
            <a:chOff x="0" y="0"/>
            <a:chExt cx="253394" cy="3407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3394" cy="340740"/>
            </a:xfrm>
            <a:custGeom>
              <a:avLst/>
              <a:gdLst/>
              <a:ahLst/>
              <a:cxnLst/>
              <a:rect r="r" b="b" t="t" l="l"/>
              <a:pathLst>
                <a:path h="340740" w="253394">
                  <a:moveTo>
                    <a:pt x="50810" y="0"/>
                  </a:moveTo>
                  <a:lnTo>
                    <a:pt x="202584" y="0"/>
                  </a:lnTo>
                  <a:cubicBezTo>
                    <a:pt x="216060" y="0"/>
                    <a:pt x="228983" y="5353"/>
                    <a:pt x="238512" y="14882"/>
                  </a:cubicBezTo>
                  <a:cubicBezTo>
                    <a:pt x="248041" y="24411"/>
                    <a:pt x="253394" y="37334"/>
                    <a:pt x="253394" y="50810"/>
                  </a:cubicBezTo>
                  <a:lnTo>
                    <a:pt x="253394" y="289930"/>
                  </a:lnTo>
                  <a:cubicBezTo>
                    <a:pt x="253394" y="303406"/>
                    <a:pt x="248041" y="316330"/>
                    <a:pt x="238512" y="325859"/>
                  </a:cubicBezTo>
                  <a:cubicBezTo>
                    <a:pt x="228983" y="335387"/>
                    <a:pt x="216060" y="340740"/>
                    <a:pt x="202584" y="340740"/>
                  </a:cubicBezTo>
                  <a:lnTo>
                    <a:pt x="50810" y="340740"/>
                  </a:lnTo>
                  <a:cubicBezTo>
                    <a:pt x="37334" y="340740"/>
                    <a:pt x="24411" y="335387"/>
                    <a:pt x="14882" y="325859"/>
                  </a:cubicBezTo>
                  <a:cubicBezTo>
                    <a:pt x="5353" y="316330"/>
                    <a:pt x="0" y="303406"/>
                    <a:pt x="0" y="289930"/>
                  </a:cubicBezTo>
                  <a:lnTo>
                    <a:pt x="0" y="50810"/>
                  </a:lnTo>
                  <a:cubicBezTo>
                    <a:pt x="0" y="37334"/>
                    <a:pt x="5353" y="24411"/>
                    <a:pt x="14882" y="14882"/>
                  </a:cubicBezTo>
                  <a:cubicBezTo>
                    <a:pt x="24411" y="5353"/>
                    <a:pt x="37334" y="0"/>
                    <a:pt x="50810" y="0"/>
                  </a:cubicBezTo>
                  <a:close/>
                </a:path>
              </a:pathLst>
            </a:custGeom>
            <a:solidFill>
              <a:srgbClr val="FAFAFA">
                <a:alpha val="8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253394" cy="388365"/>
            </a:xfrm>
            <a:prstGeom prst="rect">
              <a:avLst/>
            </a:prstGeom>
          </p:spPr>
          <p:txBody>
            <a:bodyPr anchor="ctr" rtlCol="false" tIns="44060" lIns="44060" bIns="44060" rIns="44060"/>
            <a:lstStyle/>
            <a:p>
              <a:pPr algn="ctr" marL="0" indent="0" lvl="0">
                <a:lnSpc>
                  <a:spcPts val="230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756000" y="4617949"/>
            <a:ext cx="1742866" cy="1141577"/>
          </a:xfrm>
          <a:custGeom>
            <a:avLst/>
            <a:gdLst/>
            <a:ahLst/>
            <a:cxnLst/>
            <a:rect r="r" b="b" t="t" l="l"/>
            <a:pathLst>
              <a:path h="1141577" w="1742866">
                <a:moveTo>
                  <a:pt x="0" y="0"/>
                </a:moveTo>
                <a:lnTo>
                  <a:pt x="1742866" y="0"/>
                </a:lnTo>
                <a:lnTo>
                  <a:pt x="1742866" y="1141578"/>
                </a:lnTo>
                <a:lnTo>
                  <a:pt x="0" y="114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061796" y="4645599"/>
            <a:ext cx="1440476" cy="1141577"/>
          </a:xfrm>
          <a:custGeom>
            <a:avLst/>
            <a:gdLst/>
            <a:ahLst/>
            <a:cxnLst/>
            <a:rect r="r" b="b" t="t" l="l"/>
            <a:pathLst>
              <a:path h="1141577" w="1440476">
                <a:moveTo>
                  <a:pt x="0" y="0"/>
                </a:moveTo>
                <a:lnTo>
                  <a:pt x="1440476" y="0"/>
                </a:lnTo>
                <a:lnTo>
                  <a:pt x="1440476" y="1141577"/>
                </a:lnTo>
                <a:lnTo>
                  <a:pt x="0" y="1141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5620049" y="4469452"/>
            <a:ext cx="826539" cy="895650"/>
          </a:xfrm>
          <a:custGeom>
            <a:avLst/>
            <a:gdLst/>
            <a:ahLst/>
            <a:cxnLst/>
            <a:rect r="r" b="b" t="t" l="l"/>
            <a:pathLst>
              <a:path h="895650" w="826539">
                <a:moveTo>
                  <a:pt x="826539" y="0"/>
                </a:moveTo>
                <a:lnTo>
                  <a:pt x="0" y="0"/>
                </a:lnTo>
                <a:lnTo>
                  <a:pt x="0" y="895650"/>
                </a:lnTo>
                <a:lnTo>
                  <a:pt x="826539" y="895650"/>
                </a:lnTo>
                <a:lnTo>
                  <a:pt x="826539" y="0"/>
                </a:lnTo>
                <a:close/>
              </a:path>
            </a:pathLst>
          </a:custGeom>
          <a:blipFill>
            <a:blip r:embed="rId5"/>
            <a:stretch>
              <a:fillRect l="0" t="0" r="-11352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006287" y="4831402"/>
            <a:ext cx="1764827" cy="895650"/>
          </a:xfrm>
          <a:custGeom>
            <a:avLst/>
            <a:gdLst/>
            <a:ahLst/>
            <a:cxnLst/>
            <a:rect r="r" b="b" t="t" l="l"/>
            <a:pathLst>
              <a:path h="895650" w="1764827">
                <a:moveTo>
                  <a:pt x="0" y="0"/>
                </a:moveTo>
                <a:lnTo>
                  <a:pt x="1764827" y="0"/>
                </a:lnTo>
                <a:lnTo>
                  <a:pt x="1764827" y="895650"/>
                </a:lnTo>
                <a:lnTo>
                  <a:pt x="0" y="895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-271538">
            <a:off x="4625558" y="4100043"/>
            <a:ext cx="1023024" cy="1035813"/>
            <a:chOff x="0" y="0"/>
            <a:chExt cx="542774" cy="54955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869614" y="7469717"/>
            <a:ext cx="1611506" cy="1188486"/>
          </a:xfrm>
          <a:custGeom>
            <a:avLst/>
            <a:gdLst/>
            <a:ahLst/>
            <a:cxnLst/>
            <a:rect r="r" b="b" t="t" l="l"/>
            <a:pathLst>
              <a:path h="1188486" w="1611506">
                <a:moveTo>
                  <a:pt x="0" y="0"/>
                </a:moveTo>
                <a:lnTo>
                  <a:pt x="1611506" y="0"/>
                </a:lnTo>
                <a:lnTo>
                  <a:pt x="1611506" y="1188486"/>
                </a:lnTo>
                <a:lnTo>
                  <a:pt x="0" y="1188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857518" y="7558256"/>
            <a:ext cx="1823184" cy="1057447"/>
          </a:xfrm>
          <a:custGeom>
            <a:avLst/>
            <a:gdLst/>
            <a:ahLst/>
            <a:cxnLst/>
            <a:rect r="r" b="b" t="t" l="l"/>
            <a:pathLst>
              <a:path h="1057447" w="1823184">
                <a:moveTo>
                  <a:pt x="0" y="0"/>
                </a:moveTo>
                <a:lnTo>
                  <a:pt x="1823184" y="0"/>
                </a:lnTo>
                <a:lnTo>
                  <a:pt x="1823184" y="1057447"/>
                </a:lnTo>
                <a:lnTo>
                  <a:pt x="0" y="105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008529" y="7374467"/>
            <a:ext cx="1777056" cy="1241236"/>
          </a:xfrm>
          <a:custGeom>
            <a:avLst/>
            <a:gdLst/>
            <a:ahLst/>
            <a:cxnLst/>
            <a:rect r="r" b="b" t="t" l="l"/>
            <a:pathLst>
              <a:path h="1241236" w="1777056">
                <a:moveTo>
                  <a:pt x="0" y="0"/>
                </a:moveTo>
                <a:lnTo>
                  <a:pt x="1777056" y="0"/>
                </a:lnTo>
                <a:lnTo>
                  <a:pt x="1777056" y="1241236"/>
                </a:lnTo>
                <a:lnTo>
                  <a:pt x="0" y="12412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97814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589095" y="1205028"/>
            <a:ext cx="6381811" cy="2332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80"/>
              </a:lnSpc>
            </a:pPr>
            <a:r>
              <a:rPr lang="en-US" b="true" sz="10330">
                <a:solidFill>
                  <a:srgbClr val="7CA346"/>
                </a:solidFill>
                <a:latin typeface="Gliker Bold"/>
                <a:ea typeface="Gliker Bold"/>
                <a:cs typeface="Gliker Bold"/>
                <a:sym typeface="Gliker Bold"/>
              </a:rPr>
              <a:t>Special Promo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24437" y="590260"/>
            <a:ext cx="2911126" cy="27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6"/>
              </a:lnSpc>
            </a:pPr>
            <a:r>
              <a:rPr lang="en-US" sz="1924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@reallygreatsite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56000" y="3444130"/>
            <a:ext cx="6048000" cy="49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9"/>
              </a:lnSpc>
            </a:pPr>
            <a:r>
              <a:rPr lang="en-US" sz="173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Start your healthy lifestyle with our varieties of freshly picked and great-quality fruits from the local farmers.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42205" y="6412009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42205" y="9213691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935947" y="6412009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935947" y="9213691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829281" y="5908027"/>
            <a:ext cx="1692173" cy="433976"/>
            <a:chOff x="0" y="0"/>
            <a:chExt cx="388799" cy="9971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29281" y="8713040"/>
            <a:ext cx="1692173" cy="433976"/>
            <a:chOff x="0" y="0"/>
            <a:chExt cx="388799" cy="997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2935947" y="5908027"/>
            <a:ext cx="1692173" cy="433976"/>
            <a:chOff x="0" y="0"/>
            <a:chExt cx="388799" cy="9971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2935947" y="8713040"/>
            <a:ext cx="1692173" cy="433976"/>
            <a:chOff x="0" y="0"/>
            <a:chExt cx="388799" cy="9971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56752" y="5919091"/>
            <a:ext cx="1521378" cy="356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Pineapple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03934" y="8724104"/>
            <a:ext cx="1779322" cy="36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Watermelon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063419" y="5919091"/>
            <a:ext cx="1521378" cy="36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Kiwi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063419" y="8724104"/>
            <a:ext cx="1521378" cy="36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Orange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5042614" y="5908027"/>
            <a:ext cx="1692173" cy="433976"/>
            <a:chOff x="0" y="0"/>
            <a:chExt cx="388799" cy="99712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5042614" y="8713040"/>
            <a:ext cx="1692173" cy="433976"/>
            <a:chOff x="0" y="0"/>
            <a:chExt cx="388799" cy="99712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388799" cy="99712"/>
            </a:xfrm>
            <a:custGeom>
              <a:avLst/>
              <a:gdLst/>
              <a:ahLst/>
              <a:cxnLst/>
              <a:rect r="r" b="b" t="t" l="l"/>
              <a:pathLst>
                <a:path h="99712" w="388799">
                  <a:moveTo>
                    <a:pt x="0" y="0"/>
                  </a:moveTo>
                  <a:lnTo>
                    <a:pt x="388799" y="0"/>
                  </a:lnTo>
                  <a:lnTo>
                    <a:pt x="388799" y="99712"/>
                  </a:lnTo>
                  <a:lnTo>
                    <a:pt x="0" y="99712"/>
                  </a:lnTo>
                  <a:close/>
                </a:path>
              </a:pathLst>
            </a:custGeom>
            <a:solidFill>
              <a:srgbClr val="FAE772"/>
            </a:solidFill>
            <a:ln cap="sq">
              <a:noFill/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57150"/>
              <a:ext cx="388799" cy="156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5170085" y="5919091"/>
            <a:ext cx="1521378" cy="36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Mango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170085" y="8724104"/>
            <a:ext cx="1521378" cy="36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083" b="true">
                <a:solidFill>
                  <a:srgbClr val="27262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Banana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029690" y="6412009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029690" y="9213691"/>
            <a:ext cx="1666324" cy="1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"/>
              </a:lnSpc>
            </a:pPr>
            <a:r>
              <a:rPr lang="en-US" sz="1115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$5.14 /kilogram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646381" y="9904285"/>
            <a:ext cx="6332445" cy="447388"/>
            <a:chOff x="0" y="0"/>
            <a:chExt cx="919580" cy="6496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919580" cy="64969"/>
            </a:xfrm>
            <a:custGeom>
              <a:avLst/>
              <a:gdLst/>
              <a:ahLst/>
              <a:cxnLst/>
              <a:rect r="r" b="b" t="t" l="l"/>
              <a:pathLst>
                <a:path h="64969" w="919580">
                  <a:moveTo>
                    <a:pt x="17116" y="0"/>
                  </a:moveTo>
                  <a:lnTo>
                    <a:pt x="902464" y="0"/>
                  </a:lnTo>
                  <a:cubicBezTo>
                    <a:pt x="907003" y="0"/>
                    <a:pt x="911357" y="1803"/>
                    <a:pt x="914567" y="5013"/>
                  </a:cubicBezTo>
                  <a:cubicBezTo>
                    <a:pt x="917777" y="8223"/>
                    <a:pt x="919580" y="12577"/>
                    <a:pt x="919580" y="17116"/>
                  </a:cubicBezTo>
                  <a:lnTo>
                    <a:pt x="919580" y="47852"/>
                  </a:lnTo>
                  <a:cubicBezTo>
                    <a:pt x="919580" y="52392"/>
                    <a:pt x="917777" y="56745"/>
                    <a:pt x="914567" y="59955"/>
                  </a:cubicBezTo>
                  <a:cubicBezTo>
                    <a:pt x="911357" y="63165"/>
                    <a:pt x="907003" y="64969"/>
                    <a:pt x="902464" y="64969"/>
                  </a:cubicBezTo>
                  <a:lnTo>
                    <a:pt x="17116" y="64969"/>
                  </a:lnTo>
                  <a:cubicBezTo>
                    <a:pt x="12577" y="64969"/>
                    <a:pt x="8223" y="63165"/>
                    <a:pt x="5013" y="59955"/>
                  </a:cubicBezTo>
                  <a:cubicBezTo>
                    <a:pt x="1803" y="56745"/>
                    <a:pt x="0" y="52392"/>
                    <a:pt x="0" y="47852"/>
                  </a:cubicBezTo>
                  <a:lnTo>
                    <a:pt x="0" y="17116"/>
                  </a:lnTo>
                  <a:cubicBezTo>
                    <a:pt x="0" y="12577"/>
                    <a:pt x="1803" y="8223"/>
                    <a:pt x="5013" y="5013"/>
                  </a:cubicBezTo>
                  <a:cubicBezTo>
                    <a:pt x="8223" y="1803"/>
                    <a:pt x="12577" y="0"/>
                    <a:pt x="17116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919580" cy="103069"/>
            </a:xfrm>
            <a:prstGeom prst="rect">
              <a:avLst/>
            </a:prstGeom>
          </p:spPr>
          <p:txBody>
            <a:bodyPr anchor="ctr" rtlCol="false" tIns="40886" lIns="40886" bIns="40886" rIns="40886"/>
            <a:lstStyle/>
            <a:p>
              <a:pPr algn="ctr">
                <a:lnSpc>
                  <a:spcPts val="2140"/>
                </a:lnSpc>
              </a:pPr>
            </a:p>
          </p:txBody>
        </p:sp>
      </p:grpSp>
      <p:sp>
        <p:nvSpPr>
          <p:cNvPr name="Freeform 67" id="67"/>
          <p:cNvSpPr/>
          <p:nvPr/>
        </p:nvSpPr>
        <p:spPr>
          <a:xfrm flipH="false" flipV="false" rot="0">
            <a:off x="1104698" y="9989270"/>
            <a:ext cx="268767" cy="268767"/>
          </a:xfrm>
          <a:custGeom>
            <a:avLst/>
            <a:gdLst/>
            <a:ahLst/>
            <a:cxnLst/>
            <a:rect r="r" b="b" t="t" l="l"/>
            <a:pathLst>
              <a:path h="268767" w="268767">
                <a:moveTo>
                  <a:pt x="0" y="0"/>
                </a:moveTo>
                <a:lnTo>
                  <a:pt x="268767" y="0"/>
                </a:lnTo>
                <a:lnTo>
                  <a:pt x="268767" y="268767"/>
                </a:lnTo>
                <a:lnTo>
                  <a:pt x="0" y="2687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507792" y="9989270"/>
            <a:ext cx="268767" cy="268767"/>
          </a:xfrm>
          <a:custGeom>
            <a:avLst/>
            <a:gdLst/>
            <a:ahLst/>
            <a:cxnLst/>
            <a:rect r="r" b="b" t="t" l="l"/>
            <a:pathLst>
              <a:path h="268767" w="268767">
                <a:moveTo>
                  <a:pt x="0" y="0"/>
                </a:moveTo>
                <a:lnTo>
                  <a:pt x="268767" y="0"/>
                </a:lnTo>
                <a:lnTo>
                  <a:pt x="268767" y="268767"/>
                </a:lnTo>
                <a:lnTo>
                  <a:pt x="0" y="2687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3862757" y="9951170"/>
            <a:ext cx="3442493" cy="30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0"/>
              </a:lnSpc>
            </a:pPr>
            <a:r>
              <a:rPr lang="en-US" sz="1742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123 Anywhere St., Any City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50170" y="9951170"/>
            <a:ext cx="1983382" cy="29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47"/>
              </a:lnSpc>
              <a:spcBef>
                <a:spcPct val="0"/>
              </a:spcBef>
            </a:pPr>
            <a:r>
              <a:rPr lang="en-US" sz="1748" strike="noStrike" u="none">
                <a:solidFill>
                  <a:srgbClr val="272626"/>
                </a:solidFill>
                <a:latin typeface="Clear Sans"/>
                <a:ea typeface="Clear Sans"/>
                <a:cs typeface="Clear Sans"/>
                <a:sym typeface="Clear Sans"/>
              </a:rPr>
              <a:t>+123-456-7890</a:t>
            </a:r>
          </a:p>
        </p:txBody>
      </p:sp>
      <p:grpSp>
        <p:nvGrpSpPr>
          <p:cNvPr name="Group 71" id="71"/>
          <p:cNvGrpSpPr/>
          <p:nvPr/>
        </p:nvGrpSpPr>
        <p:grpSpPr>
          <a:xfrm rot="-271538">
            <a:off x="330693" y="4100043"/>
            <a:ext cx="1023024" cy="1035813"/>
            <a:chOff x="0" y="0"/>
            <a:chExt cx="542774" cy="549559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-271538">
            <a:off x="330693" y="6702140"/>
            <a:ext cx="1023024" cy="1035813"/>
            <a:chOff x="0" y="0"/>
            <a:chExt cx="542774" cy="549559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-271538">
            <a:off x="2478126" y="4100043"/>
            <a:ext cx="1023024" cy="1035813"/>
            <a:chOff x="0" y="0"/>
            <a:chExt cx="542774" cy="549559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-271538">
            <a:off x="2478126" y="6702140"/>
            <a:ext cx="1023024" cy="1035813"/>
            <a:chOff x="0" y="0"/>
            <a:chExt cx="542774" cy="549559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-271538">
            <a:off x="4625558" y="6702140"/>
            <a:ext cx="1023024" cy="1035813"/>
            <a:chOff x="0" y="0"/>
            <a:chExt cx="542774" cy="549559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542774" cy="549559"/>
            </a:xfrm>
            <a:custGeom>
              <a:avLst/>
              <a:gdLst/>
              <a:ahLst/>
              <a:cxnLst/>
              <a:rect r="r" b="b" t="t" l="l"/>
              <a:pathLst>
                <a:path h="549559" w="542774">
                  <a:moveTo>
                    <a:pt x="271387" y="0"/>
                  </a:moveTo>
                  <a:lnTo>
                    <a:pt x="297715" y="22547"/>
                  </a:lnTo>
                  <a:lnTo>
                    <a:pt x="328122" y="6005"/>
                  </a:lnTo>
                  <a:lnTo>
                    <a:pt x="349219" y="33571"/>
                  </a:lnTo>
                  <a:lnTo>
                    <a:pt x="382378" y="23756"/>
                  </a:lnTo>
                  <a:lnTo>
                    <a:pt x="397322" y="55137"/>
                  </a:lnTo>
                  <a:lnTo>
                    <a:pt x="431783" y="52478"/>
                  </a:lnTo>
                  <a:lnTo>
                    <a:pt x="439921" y="86302"/>
                  </a:lnTo>
                  <a:lnTo>
                    <a:pt x="474178" y="90916"/>
                  </a:lnTo>
                  <a:lnTo>
                    <a:pt x="475154" y="125705"/>
                  </a:lnTo>
                  <a:lnTo>
                    <a:pt x="507710" y="137390"/>
                  </a:lnTo>
                  <a:lnTo>
                    <a:pt x="501482" y="171622"/>
                  </a:lnTo>
                  <a:lnTo>
                    <a:pt x="530913" y="189868"/>
                  </a:lnTo>
                  <a:lnTo>
                    <a:pt x="517753" y="222049"/>
                  </a:lnTo>
                  <a:lnTo>
                    <a:pt x="542774" y="246057"/>
                  </a:lnTo>
                  <a:lnTo>
                    <a:pt x="523257" y="274780"/>
                  </a:lnTo>
                  <a:lnTo>
                    <a:pt x="542774" y="303502"/>
                  </a:lnTo>
                  <a:lnTo>
                    <a:pt x="517753" y="327511"/>
                  </a:lnTo>
                  <a:lnTo>
                    <a:pt x="530913" y="359691"/>
                  </a:lnTo>
                  <a:lnTo>
                    <a:pt x="501482" y="377937"/>
                  </a:lnTo>
                  <a:lnTo>
                    <a:pt x="507710" y="412170"/>
                  </a:lnTo>
                  <a:lnTo>
                    <a:pt x="475154" y="423855"/>
                  </a:lnTo>
                  <a:lnTo>
                    <a:pt x="474178" y="458643"/>
                  </a:lnTo>
                  <a:lnTo>
                    <a:pt x="439921" y="463257"/>
                  </a:lnTo>
                  <a:lnTo>
                    <a:pt x="431783" y="497081"/>
                  </a:lnTo>
                  <a:lnTo>
                    <a:pt x="397322" y="494422"/>
                  </a:lnTo>
                  <a:lnTo>
                    <a:pt x="382378" y="525804"/>
                  </a:lnTo>
                  <a:lnTo>
                    <a:pt x="349219" y="515988"/>
                  </a:lnTo>
                  <a:lnTo>
                    <a:pt x="328122" y="543555"/>
                  </a:lnTo>
                  <a:lnTo>
                    <a:pt x="297715" y="527012"/>
                  </a:lnTo>
                  <a:lnTo>
                    <a:pt x="271387" y="549559"/>
                  </a:lnTo>
                  <a:lnTo>
                    <a:pt x="245059" y="527012"/>
                  </a:lnTo>
                  <a:lnTo>
                    <a:pt x="214652" y="543555"/>
                  </a:lnTo>
                  <a:lnTo>
                    <a:pt x="193555" y="515988"/>
                  </a:lnTo>
                  <a:lnTo>
                    <a:pt x="160396" y="525804"/>
                  </a:lnTo>
                  <a:lnTo>
                    <a:pt x="145452" y="494422"/>
                  </a:lnTo>
                  <a:lnTo>
                    <a:pt x="110991" y="497081"/>
                  </a:lnTo>
                  <a:lnTo>
                    <a:pt x="102853" y="463257"/>
                  </a:lnTo>
                  <a:lnTo>
                    <a:pt x="68596" y="458643"/>
                  </a:lnTo>
                  <a:lnTo>
                    <a:pt x="67620" y="423855"/>
                  </a:lnTo>
                  <a:lnTo>
                    <a:pt x="35064" y="412170"/>
                  </a:lnTo>
                  <a:lnTo>
                    <a:pt x="41292" y="377937"/>
                  </a:lnTo>
                  <a:lnTo>
                    <a:pt x="11861" y="359691"/>
                  </a:lnTo>
                  <a:lnTo>
                    <a:pt x="25021" y="327511"/>
                  </a:lnTo>
                  <a:lnTo>
                    <a:pt x="0" y="303502"/>
                  </a:lnTo>
                  <a:lnTo>
                    <a:pt x="19517" y="274780"/>
                  </a:lnTo>
                  <a:lnTo>
                    <a:pt x="0" y="246057"/>
                  </a:lnTo>
                  <a:lnTo>
                    <a:pt x="25021" y="222049"/>
                  </a:lnTo>
                  <a:lnTo>
                    <a:pt x="11861" y="189868"/>
                  </a:lnTo>
                  <a:lnTo>
                    <a:pt x="41292" y="171622"/>
                  </a:lnTo>
                  <a:lnTo>
                    <a:pt x="35064" y="137390"/>
                  </a:lnTo>
                  <a:lnTo>
                    <a:pt x="67620" y="125705"/>
                  </a:lnTo>
                  <a:lnTo>
                    <a:pt x="68596" y="90916"/>
                  </a:lnTo>
                  <a:lnTo>
                    <a:pt x="102853" y="86302"/>
                  </a:lnTo>
                  <a:lnTo>
                    <a:pt x="110991" y="52478"/>
                  </a:lnTo>
                  <a:lnTo>
                    <a:pt x="145452" y="55137"/>
                  </a:lnTo>
                  <a:lnTo>
                    <a:pt x="160396" y="23756"/>
                  </a:lnTo>
                  <a:lnTo>
                    <a:pt x="193555" y="33571"/>
                  </a:lnTo>
                  <a:lnTo>
                    <a:pt x="214652" y="6005"/>
                  </a:lnTo>
                  <a:lnTo>
                    <a:pt x="245059" y="22547"/>
                  </a:lnTo>
                  <a:lnTo>
                    <a:pt x="271387" y="0"/>
                  </a:lnTo>
                  <a:close/>
                </a:path>
              </a:pathLst>
            </a:custGeom>
            <a:solidFill>
              <a:srgbClr val="DB4B3D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101770" y="55417"/>
              <a:ext cx="339234" cy="391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sp>
        <p:nvSpPr>
          <p:cNvPr name="TextBox 86" id="86"/>
          <p:cNvSpPr txBox="true"/>
          <p:nvPr/>
        </p:nvSpPr>
        <p:spPr>
          <a:xfrm rot="-1024633">
            <a:off x="353503" y="441617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TextBox 87" id="87"/>
          <p:cNvSpPr txBox="true"/>
          <p:nvPr/>
        </p:nvSpPr>
        <p:spPr>
          <a:xfrm rot="-1024633">
            <a:off x="353503" y="699891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TextBox 88" id="88"/>
          <p:cNvSpPr txBox="true"/>
          <p:nvPr/>
        </p:nvSpPr>
        <p:spPr>
          <a:xfrm rot="-1024633">
            <a:off x="2484413" y="441617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TextBox 89" id="89"/>
          <p:cNvSpPr txBox="true"/>
          <p:nvPr/>
        </p:nvSpPr>
        <p:spPr>
          <a:xfrm rot="-1024633">
            <a:off x="2484413" y="699891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TextBox 90" id="90"/>
          <p:cNvSpPr txBox="true"/>
          <p:nvPr/>
        </p:nvSpPr>
        <p:spPr>
          <a:xfrm rot="-1024633">
            <a:off x="4615323" y="441617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TextBox 91" id="91"/>
          <p:cNvSpPr txBox="true"/>
          <p:nvPr/>
        </p:nvSpPr>
        <p:spPr>
          <a:xfrm rot="-1024633">
            <a:off x="4615323" y="6998910"/>
            <a:ext cx="1005552" cy="4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10%</a:t>
            </a:r>
          </a:p>
          <a:p>
            <a:pPr algn="ctr">
              <a:lnSpc>
                <a:spcPts val="1851"/>
              </a:lnSpc>
            </a:pPr>
            <a:r>
              <a:rPr lang="en-US" b="true" sz="237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OFF</a:t>
            </a:r>
          </a:p>
        </p:txBody>
      </p:sp>
      <p:sp>
        <p:nvSpPr>
          <p:cNvPr name="Freeform 92" id="92"/>
          <p:cNvSpPr/>
          <p:nvPr/>
        </p:nvSpPr>
        <p:spPr>
          <a:xfrm flipH="false" flipV="false" rot="0">
            <a:off x="205433" y="212491"/>
            <a:ext cx="550567" cy="649637"/>
          </a:xfrm>
          <a:custGeom>
            <a:avLst/>
            <a:gdLst/>
            <a:ahLst/>
            <a:cxnLst/>
            <a:rect r="r" b="b" t="t" l="l"/>
            <a:pathLst>
              <a:path h="649637" w="550567">
                <a:moveTo>
                  <a:pt x="0" y="0"/>
                </a:moveTo>
                <a:lnTo>
                  <a:pt x="550567" y="0"/>
                </a:lnTo>
                <a:lnTo>
                  <a:pt x="550567" y="649637"/>
                </a:lnTo>
                <a:lnTo>
                  <a:pt x="0" y="6496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0">
            <a:off x="6879105" y="3434605"/>
            <a:ext cx="426146" cy="502827"/>
          </a:xfrm>
          <a:custGeom>
            <a:avLst/>
            <a:gdLst/>
            <a:ahLst/>
            <a:cxnLst/>
            <a:rect r="r" b="b" t="t" l="l"/>
            <a:pathLst>
              <a:path h="502827" w="426146">
                <a:moveTo>
                  <a:pt x="0" y="0"/>
                </a:moveTo>
                <a:lnTo>
                  <a:pt x="426145" y="0"/>
                </a:lnTo>
                <a:lnTo>
                  <a:pt x="426145" y="502827"/>
                </a:lnTo>
                <a:lnTo>
                  <a:pt x="0" y="5028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589095" y="8112877"/>
            <a:ext cx="308942" cy="364533"/>
          </a:xfrm>
          <a:custGeom>
            <a:avLst/>
            <a:gdLst/>
            <a:ahLst/>
            <a:cxnLst/>
            <a:rect r="r" b="b" t="t" l="l"/>
            <a:pathLst>
              <a:path h="364533" w="308942">
                <a:moveTo>
                  <a:pt x="0" y="0"/>
                </a:moveTo>
                <a:lnTo>
                  <a:pt x="308941" y="0"/>
                </a:lnTo>
                <a:lnTo>
                  <a:pt x="308941" y="364533"/>
                </a:lnTo>
                <a:lnTo>
                  <a:pt x="0" y="3645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0">
            <a:off x="6631114" y="7037780"/>
            <a:ext cx="308942" cy="364533"/>
          </a:xfrm>
          <a:custGeom>
            <a:avLst/>
            <a:gdLst/>
            <a:ahLst/>
            <a:cxnLst/>
            <a:rect r="r" b="b" t="t" l="l"/>
            <a:pathLst>
              <a:path h="364533" w="308942">
                <a:moveTo>
                  <a:pt x="0" y="0"/>
                </a:moveTo>
                <a:lnTo>
                  <a:pt x="308942" y="0"/>
                </a:lnTo>
                <a:lnTo>
                  <a:pt x="308942" y="364533"/>
                </a:lnTo>
                <a:lnTo>
                  <a:pt x="0" y="3645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DAG0qcTHmWA</dc:identifier>
  <dcterms:modified xsi:type="dcterms:W3CDTF">2011-08-01T06:04:30Z</dcterms:modified>
  <cp:revision>1</cp:revision>
  <dc:title>Green Colorful Illustrative Fruit Store Promotion Flyer A4</dc:title>
</cp:coreProperties>
</file>