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7556500" cy="10693400"/>
  <p:notesSz cx="6858000" cy="9144000"/>
  <p:embeddedFontLst>
    <p:embeddedFont>
      <p:font typeface="Antonio Bold" charset="1" panose="02000803000000000000"/>
      <p:regular r:id="rId7"/>
    </p:embeddedFont>
    <p:embeddedFont>
      <p:font typeface="Poppins Medium" charset="1" panose="00000600000000000000"/>
      <p:regular r:id="rId8"/>
    </p:embeddedFont>
    <p:embeddedFont>
      <p:font typeface="Poppins Bold" charset="1" panose="00000800000000000000"/>
      <p:regular r:id="rId9"/>
    </p:embeddedFont>
    <p:embeddedFont>
      <p:font typeface="League Spartan" charset="1" panose="00000800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58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33988" y="-894991"/>
            <a:ext cx="9240688" cy="6087303"/>
          </a:xfrm>
          <a:custGeom>
            <a:avLst/>
            <a:gdLst/>
            <a:ahLst/>
            <a:cxnLst/>
            <a:rect r="r" b="b" t="t" l="l"/>
            <a:pathLst>
              <a:path h="6087303" w="9240688">
                <a:moveTo>
                  <a:pt x="0" y="0"/>
                </a:moveTo>
                <a:lnTo>
                  <a:pt x="9240688" y="0"/>
                </a:lnTo>
                <a:lnTo>
                  <a:pt x="9240688" y="6087304"/>
                </a:lnTo>
                <a:lnTo>
                  <a:pt x="0" y="6087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04379" y="3744799"/>
            <a:ext cx="9501804" cy="6372282"/>
            <a:chOff x="0" y="0"/>
            <a:chExt cx="3405232" cy="228368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05232" cy="2283682"/>
            </a:xfrm>
            <a:custGeom>
              <a:avLst/>
              <a:gdLst/>
              <a:ahLst/>
              <a:cxnLst/>
              <a:rect r="r" b="b" t="t" l="l"/>
              <a:pathLst>
                <a:path h="2283682" w="3405232">
                  <a:moveTo>
                    <a:pt x="0" y="0"/>
                  </a:moveTo>
                  <a:lnTo>
                    <a:pt x="3405232" y="0"/>
                  </a:lnTo>
                  <a:lnTo>
                    <a:pt x="3405232" y="2283682"/>
                  </a:lnTo>
                  <a:lnTo>
                    <a:pt x="0" y="2283682"/>
                  </a:lnTo>
                  <a:close/>
                </a:path>
              </a:pathLst>
            </a:custGeom>
            <a:solidFill>
              <a:srgbClr val="EEEEE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28575"/>
              <a:ext cx="3405232" cy="23122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55829" y="3254636"/>
            <a:ext cx="2016835" cy="2016835"/>
            <a:chOff x="0" y="0"/>
            <a:chExt cx="744578" cy="7445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55829" y="5545291"/>
            <a:ext cx="2016835" cy="2016835"/>
            <a:chOff x="0" y="0"/>
            <a:chExt cx="744578" cy="74457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261938" y="-1026987"/>
            <a:ext cx="3151853" cy="1934450"/>
          </a:xfrm>
          <a:custGeom>
            <a:avLst/>
            <a:gdLst/>
            <a:ahLst/>
            <a:cxnLst/>
            <a:rect r="r" b="b" t="t" l="l"/>
            <a:pathLst>
              <a:path h="1934450" w="3151853">
                <a:moveTo>
                  <a:pt x="0" y="0"/>
                </a:moveTo>
                <a:lnTo>
                  <a:pt x="3151853" y="0"/>
                </a:lnTo>
                <a:lnTo>
                  <a:pt x="3151853" y="1934450"/>
                </a:lnTo>
                <a:lnTo>
                  <a:pt x="0" y="193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10400" y="631249"/>
            <a:ext cx="3613609" cy="3161908"/>
          </a:xfrm>
          <a:custGeom>
            <a:avLst/>
            <a:gdLst/>
            <a:ahLst/>
            <a:cxnLst/>
            <a:rect r="r" b="b" t="t" l="l"/>
            <a:pathLst>
              <a:path h="3161908" w="3613609">
                <a:moveTo>
                  <a:pt x="0" y="0"/>
                </a:moveTo>
                <a:lnTo>
                  <a:pt x="3613608" y="0"/>
                </a:lnTo>
                <a:lnTo>
                  <a:pt x="3613608" y="3161908"/>
                </a:lnTo>
                <a:lnTo>
                  <a:pt x="0" y="31619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738782" y="3254636"/>
            <a:ext cx="2016835" cy="2016835"/>
            <a:chOff x="0" y="0"/>
            <a:chExt cx="744578" cy="74457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738782" y="5545291"/>
            <a:ext cx="2016835" cy="2016835"/>
            <a:chOff x="0" y="0"/>
            <a:chExt cx="744578" cy="74457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88924" y="3254636"/>
            <a:ext cx="728524" cy="932511"/>
            <a:chOff x="0" y="0"/>
            <a:chExt cx="6350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488924" y="5545291"/>
            <a:ext cx="728524" cy="932511"/>
            <a:chOff x="0" y="0"/>
            <a:chExt cx="6350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3771877" y="3254636"/>
            <a:ext cx="728524" cy="932511"/>
            <a:chOff x="0" y="0"/>
            <a:chExt cx="6350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5400000">
            <a:off x="6239411" y="439539"/>
            <a:ext cx="1270337" cy="3418244"/>
            <a:chOff x="0" y="0"/>
            <a:chExt cx="386554" cy="104014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86554" cy="1040146"/>
            </a:xfrm>
            <a:custGeom>
              <a:avLst/>
              <a:gdLst/>
              <a:ahLst/>
              <a:cxnLst/>
              <a:rect r="r" b="b" t="t" l="l"/>
              <a:pathLst>
                <a:path h="1040146" w="386554">
                  <a:moveTo>
                    <a:pt x="386554" y="0"/>
                  </a:moveTo>
                  <a:lnTo>
                    <a:pt x="386554" y="925846"/>
                  </a:lnTo>
                  <a:lnTo>
                    <a:pt x="193277" y="1040146"/>
                  </a:lnTo>
                  <a:lnTo>
                    <a:pt x="0" y="925846"/>
                  </a:lnTo>
                  <a:lnTo>
                    <a:pt x="0" y="0"/>
                  </a:lnTo>
                  <a:lnTo>
                    <a:pt x="386554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386554" cy="9544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3771877" y="5545291"/>
            <a:ext cx="728524" cy="932511"/>
            <a:chOff x="0" y="0"/>
            <a:chExt cx="6350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true" flipV="false" rot="0">
            <a:off x="1132041" y="4263053"/>
            <a:ext cx="1192321" cy="950876"/>
          </a:xfrm>
          <a:custGeom>
            <a:avLst/>
            <a:gdLst/>
            <a:ahLst/>
            <a:cxnLst/>
            <a:rect r="r" b="b" t="t" l="l"/>
            <a:pathLst>
              <a:path h="950876" w="1192321">
                <a:moveTo>
                  <a:pt x="1192321" y="0"/>
                </a:moveTo>
                <a:lnTo>
                  <a:pt x="0" y="0"/>
                </a:lnTo>
                <a:lnTo>
                  <a:pt x="0" y="950877"/>
                </a:lnTo>
                <a:lnTo>
                  <a:pt x="1192321" y="950877"/>
                </a:lnTo>
                <a:lnTo>
                  <a:pt x="119232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5029438" y="3254636"/>
            <a:ext cx="2016835" cy="2016835"/>
            <a:chOff x="0" y="0"/>
            <a:chExt cx="744578" cy="744578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5029438" y="5545291"/>
            <a:ext cx="2016835" cy="2016835"/>
            <a:chOff x="0" y="0"/>
            <a:chExt cx="744578" cy="744578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5417484" y="4215722"/>
            <a:ext cx="1665750" cy="1009861"/>
          </a:xfrm>
          <a:custGeom>
            <a:avLst/>
            <a:gdLst/>
            <a:ahLst/>
            <a:cxnLst/>
            <a:rect r="r" b="b" t="t" l="l"/>
            <a:pathLst>
              <a:path h="1009861" w="1665750">
                <a:moveTo>
                  <a:pt x="0" y="0"/>
                </a:moveTo>
                <a:lnTo>
                  <a:pt x="1665750" y="0"/>
                </a:lnTo>
                <a:lnTo>
                  <a:pt x="1665750" y="1009861"/>
                </a:lnTo>
                <a:lnTo>
                  <a:pt x="0" y="100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6062532" y="3254636"/>
            <a:ext cx="728524" cy="932511"/>
            <a:chOff x="0" y="0"/>
            <a:chExt cx="6350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6062532" y="5545291"/>
            <a:ext cx="728524" cy="932511"/>
            <a:chOff x="0" y="0"/>
            <a:chExt cx="6350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455829" y="7835946"/>
            <a:ext cx="2016835" cy="2016835"/>
            <a:chOff x="0" y="0"/>
            <a:chExt cx="744578" cy="744578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2738782" y="7835946"/>
            <a:ext cx="2016835" cy="2016835"/>
            <a:chOff x="0" y="0"/>
            <a:chExt cx="744578" cy="744578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1488924" y="7835946"/>
            <a:ext cx="728524" cy="932511"/>
            <a:chOff x="0" y="0"/>
            <a:chExt cx="6350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58" id="58"/>
          <p:cNvSpPr/>
          <p:nvPr/>
        </p:nvSpPr>
        <p:spPr>
          <a:xfrm flipH="true" flipV="false" rot="0">
            <a:off x="3115279" y="8682353"/>
            <a:ext cx="1571203" cy="1058598"/>
          </a:xfrm>
          <a:custGeom>
            <a:avLst/>
            <a:gdLst/>
            <a:ahLst/>
            <a:cxnLst/>
            <a:rect r="r" b="b" t="t" l="l"/>
            <a:pathLst>
              <a:path h="1058598" w="1571203">
                <a:moveTo>
                  <a:pt x="1571203" y="0"/>
                </a:moveTo>
                <a:lnTo>
                  <a:pt x="0" y="0"/>
                </a:lnTo>
                <a:lnTo>
                  <a:pt x="0" y="1058599"/>
                </a:lnTo>
                <a:lnTo>
                  <a:pt x="1571203" y="1058599"/>
                </a:lnTo>
                <a:lnTo>
                  <a:pt x="157120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59" id="59"/>
          <p:cNvGrpSpPr/>
          <p:nvPr/>
        </p:nvGrpSpPr>
        <p:grpSpPr>
          <a:xfrm rot="0">
            <a:off x="3771877" y="7835946"/>
            <a:ext cx="728524" cy="932511"/>
            <a:chOff x="0" y="0"/>
            <a:chExt cx="6350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5029438" y="7835946"/>
            <a:ext cx="2016835" cy="2016835"/>
            <a:chOff x="0" y="0"/>
            <a:chExt cx="744578" cy="744578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744578" cy="744578"/>
            </a:xfrm>
            <a:custGeom>
              <a:avLst/>
              <a:gdLst/>
              <a:ahLst/>
              <a:cxnLst/>
              <a:rect r="r" b="b" t="t" l="l"/>
              <a:pathLst>
                <a:path h="744578" w="744578">
                  <a:moveTo>
                    <a:pt x="130514" y="0"/>
                  </a:moveTo>
                  <a:lnTo>
                    <a:pt x="614064" y="0"/>
                  </a:lnTo>
                  <a:cubicBezTo>
                    <a:pt x="648679" y="0"/>
                    <a:pt x="681875" y="13751"/>
                    <a:pt x="706351" y="38227"/>
                  </a:cubicBezTo>
                  <a:cubicBezTo>
                    <a:pt x="730828" y="62703"/>
                    <a:pt x="744578" y="95900"/>
                    <a:pt x="744578" y="130514"/>
                  </a:cubicBezTo>
                  <a:lnTo>
                    <a:pt x="744578" y="614064"/>
                  </a:lnTo>
                  <a:cubicBezTo>
                    <a:pt x="744578" y="686145"/>
                    <a:pt x="686145" y="744578"/>
                    <a:pt x="614064" y="744578"/>
                  </a:cubicBezTo>
                  <a:lnTo>
                    <a:pt x="130514" y="744578"/>
                  </a:lnTo>
                  <a:cubicBezTo>
                    <a:pt x="58433" y="744578"/>
                    <a:pt x="0" y="686145"/>
                    <a:pt x="0" y="614064"/>
                  </a:cubicBezTo>
                  <a:lnTo>
                    <a:pt x="0" y="130514"/>
                  </a:lnTo>
                  <a:cubicBezTo>
                    <a:pt x="0" y="58433"/>
                    <a:pt x="58433" y="0"/>
                    <a:pt x="13051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ECECEC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circle">
                <a:fillToRect l="50000" r="50000" t="50000" b="50000"/>
              </a:path>
            </a:gra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28575"/>
              <a:ext cx="744578" cy="773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6062532" y="7835946"/>
            <a:ext cx="728524" cy="932511"/>
            <a:chOff x="0" y="0"/>
            <a:chExt cx="635000" cy="81280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67" id="67"/>
            <p:cNvSpPr txBox="true"/>
            <p:nvPr/>
          </p:nvSpPr>
          <p:spPr>
            <a:xfrm>
              <a:off x="0" y="-28575"/>
              <a:ext cx="6350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68" id="68"/>
          <p:cNvGrpSpPr/>
          <p:nvPr/>
        </p:nvGrpSpPr>
        <p:grpSpPr>
          <a:xfrm rot="0">
            <a:off x="-874491" y="10117081"/>
            <a:ext cx="4139120" cy="1701000"/>
            <a:chOff x="0" y="0"/>
            <a:chExt cx="1483367" cy="6096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1483367" cy="609600"/>
            </a:xfrm>
            <a:custGeom>
              <a:avLst/>
              <a:gdLst/>
              <a:ahLst/>
              <a:cxnLst/>
              <a:rect r="r" b="b" t="t" l="l"/>
              <a:pathLst>
                <a:path h="609600" w="1483367">
                  <a:moveTo>
                    <a:pt x="203200" y="0"/>
                  </a:moveTo>
                  <a:lnTo>
                    <a:pt x="1483367" y="0"/>
                  </a:lnTo>
                  <a:lnTo>
                    <a:pt x="1280167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101600" y="-28575"/>
              <a:ext cx="1280167" cy="638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2939541" y="10117081"/>
            <a:ext cx="1134000" cy="1701000"/>
            <a:chOff x="0" y="0"/>
            <a:chExt cx="406400" cy="6096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E2C2C"/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101600" y="-28575"/>
              <a:ext cx="203200" cy="638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74" id="74"/>
          <p:cNvGrpSpPr/>
          <p:nvPr/>
        </p:nvGrpSpPr>
        <p:grpSpPr>
          <a:xfrm rot="0">
            <a:off x="2377928" y="-1636751"/>
            <a:ext cx="2804144" cy="2268000"/>
            <a:chOff x="0" y="0"/>
            <a:chExt cx="1004942" cy="8128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1004942" cy="812800"/>
            </a:xfrm>
            <a:custGeom>
              <a:avLst/>
              <a:gdLst/>
              <a:ahLst/>
              <a:cxnLst/>
              <a:rect r="r" b="b" t="t" l="l"/>
              <a:pathLst>
                <a:path h="812800" w="1004942">
                  <a:moveTo>
                    <a:pt x="102153" y="0"/>
                  </a:moveTo>
                  <a:lnTo>
                    <a:pt x="902789" y="0"/>
                  </a:lnTo>
                  <a:cubicBezTo>
                    <a:pt x="959207" y="0"/>
                    <a:pt x="1004942" y="45735"/>
                    <a:pt x="1004942" y="102153"/>
                  </a:cubicBezTo>
                  <a:lnTo>
                    <a:pt x="1004942" y="710647"/>
                  </a:lnTo>
                  <a:cubicBezTo>
                    <a:pt x="1004942" y="767065"/>
                    <a:pt x="959207" y="812800"/>
                    <a:pt x="902789" y="812800"/>
                  </a:cubicBezTo>
                  <a:lnTo>
                    <a:pt x="102153" y="812800"/>
                  </a:lnTo>
                  <a:cubicBezTo>
                    <a:pt x="45735" y="812800"/>
                    <a:pt x="0" y="767065"/>
                    <a:pt x="0" y="710647"/>
                  </a:cubicBezTo>
                  <a:lnTo>
                    <a:pt x="0" y="102153"/>
                  </a:lnTo>
                  <a:cubicBezTo>
                    <a:pt x="0" y="45735"/>
                    <a:pt x="45735" y="0"/>
                    <a:pt x="10215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6" id="76"/>
            <p:cNvSpPr txBox="true"/>
            <p:nvPr/>
          </p:nvSpPr>
          <p:spPr>
            <a:xfrm>
              <a:off x="0" y="-28575"/>
              <a:ext cx="1004942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Freeform 77" id="77"/>
          <p:cNvSpPr/>
          <p:nvPr/>
        </p:nvSpPr>
        <p:spPr>
          <a:xfrm flipH="false" flipV="false" rot="0">
            <a:off x="2774782" y="168381"/>
            <a:ext cx="329518" cy="329518"/>
          </a:xfrm>
          <a:custGeom>
            <a:avLst/>
            <a:gdLst/>
            <a:ahLst/>
            <a:cxnLst/>
            <a:rect r="r" b="b" t="t" l="l"/>
            <a:pathLst>
              <a:path h="329518" w="329518">
                <a:moveTo>
                  <a:pt x="0" y="0"/>
                </a:moveTo>
                <a:lnTo>
                  <a:pt x="329518" y="0"/>
                </a:lnTo>
                <a:lnTo>
                  <a:pt x="329518" y="329518"/>
                </a:lnTo>
                <a:lnTo>
                  <a:pt x="0" y="329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455829" y="10296935"/>
            <a:ext cx="528768" cy="257774"/>
          </a:xfrm>
          <a:custGeom>
            <a:avLst/>
            <a:gdLst/>
            <a:ahLst/>
            <a:cxnLst/>
            <a:rect r="r" b="b" t="t" l="l"/>
            <a:pathLst>
              <a:path h="257774" w="528768">
                <a:moveTo>
                  <a:pt x="0" y="0"/>
                </a:moveTo>
                <a:lnTo>
                  <a:pt x="528768" y="0"/>
                </a:lnTo>
                <a:lnTo>
                  <a:pt x="528768" y="257774"/>
                </a:lnTo>
                <a:lnTo>
                  <a:pt x="0" y="257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4411344" y="10288924"/>
            <a:ext cx="255641" cy="252852"/>
          </a:xfrm>
          <a:custGeom>
            <a:avLst/>
            <a:gdLst/>
            <a:ahLst/>
            <a:cxnLst/>
            <a:rect r="r" b="b" t="t" l="l"/>
            <a:pathLst>
              <a:path h="252852" w="255641">
                <a:moveTo>
                  <a:pt x="0" y="0"/>
                </a:moveTo>
                <a:lnTo>
                  <a:pt x="255641" y="0"/>
                </a:lnTo>
                <a:lnTo>
                  <a:pt x="255641" y="252852"/>
                </a:lnTo>
                <a:lnTo>
                  <a:pt x="0" y="2528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3264630" y="4064519"/>
            <a:ext cx="1448210" cy="1127793"/>
          </a:xfrm>
          <a:custGeom>
            <a:avLst/>
            <a:gdLst/>
            <a:ahLst/>
            <a:cxnLst/>
            <a:rect r="r" b="b" t="t" l="l"/>
            <a:pathLst>
              <a:path h="1127793" w="1448210">
                <a:moveTo>
                  <a:pt x="0" y="0"/>
                </a:moveTo>
                <a:lnTo>
                  <a:pt x="1448209" y="0"/>
                </a:lnTo>
                <a:lnTo>
                  <a:pt x="1448209" y="1127794"/>
                </a:lnTo>
                <a:lnTo>
                  <a:pt x="0" y="11277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783892" y="6477802"/>
            <a:ext cx="1588177" cy="1060108"/>
          </a:xfrm>
          <a:custGeom>
            <a:avLst/>
            <a:gdLst/>
            <a:ahLst/>
            <a:cxnLst/>
            <a:rect r="r" b="b" t="t" l="l"/>
            <a:pathLst>
              <a:path h="1060108" w="1588177">
                <a:moveTo>
                  <a:pt x="0" y="0"/>
                </a:moveTo>
                <a:lnTo>
                  <a:pt x="1588177" y="0"/>
                </a:lnTo>
                <a:lnTo>
                  <a:pt x="1588177" y="1060108"/>
                </a:lnTo>
                <a:lnTo>
                  <a:pt x="0" y="10601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476216" y="6506377"/>
            <a:ext cx="1351195" cy="1023530"/>
          </a:xfrm>
          <a:custGeom>
            <a:avLst/>
            <a:gdLst/>
            <a:ahLst/>
            <a:cxnLst/>
            <a:rect r="r" b="b" t="t" l="l"/>
            <a:pathLst>
              <a:path h="1023530" w="1351195">
                <a:moveTo>
                  <a:pt x="0" y="0"/>
                </a:moveTo>
                <a:lnTo>
                  <a:pt x="1351195" y="0"/>
                </a:lnTo>
                <a:lnTo>
                  <a:pt x="1351195" y="1023531"/>
                </a:lnTo>
                <a:lnTo>
                  <a:pt x="0" y="10235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892939" y="8863707"/>
            <a:ext cx="1426744" cy="886365"/>
          </a:xfrm>
          <a:custGeom>
            <a:avLst/>
            <a:gdLst/>
            <a:ahLst/>
            <a:cxnLst/>
            <a:rect r="r" b="b" t="t" l="l"/>
            <a:pathLst>
              <a:path h="886365" w="1426744">
                <a:moveTo>
                  <a:pt x="0" y="0"/>
                </a:moveTo>
                <a:lnTo>
                  <a:pt x="1426743" y="0"/>
                </a:lnTo>
                <a:lnTo>
                  <a:pt x="1426743" y="886365"/>
                </a:lnTo>
                <a:lnTo>
                  <a:pt x="0" y="8863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5283575" y="8653778"/>
            <a:ext cx="1599250" cy="1111479"/>
          </a:xfrm>
          <a:custGeom>
            <a:avLst/>
            <a:gdLst/>
            <a:ahLst/>
            <a:cxnLst/>
            <a:rect r="r" b="b" t="t" l="l"/>
            <a:pathLst>
              <a:path h="1111479" w="1599250">
                <a:moveTo>
                  <a:pt x="0" y="0"/>
                </a:moveTo>
                <a:lnTo>
                  <a:pt x="1599250" y="0"/>
                </a:lnTo>
                <a:lnTo>
                  <a:pt x="1599250" y="1111479"/>
                </a:lnTo>
                <a:lnTo>
                  <a:pt x="0" y="1111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2880095" y="6640583"/>
            <a:ext cx="1707618" cy="881558"/>
          </a:xfrm>
          <a:custGeom>
            <a:avLst/>
            <a:gdLst/>
            <a:ahLst/>
            <a:cxnLst/>
            <a:rect r="r" b="b" t="t" l="l"/>
            <a:pathLst>
              <a:path h="881558" w="1707618">
                <a:moveTo>
                  <a:pt x="0" y="0"/>
                </a:moveTo>
                <a:lnTo>
                  <a:pt x="1707619" y="0"/>
                </a:lnTo>
                <a:lnTo>
                  <a:pt x="1707619" y="881558"/>
                </a:lnTo>
                <a:lnTo>
                  <a:pt x="0" y="8815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1577980" y="3382735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$ 12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577980" y="5673390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$ 11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3860933" y="3382735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$ 17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3860933" y="5673390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$ 15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577980" y="3813860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577980" y="6104515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3860933" y="3813860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3175842" y="218962"/>
            <a:ext cx="1741362" cy="199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7"/>
              </a:lnSpc>
            </a:pPr>
            <a:r>
              <a:rPr lang="en-US" b="true" sz="1162">
                <a:solidFill>
                  <a:srgbClr val="231F20"/>
                </a:solidFill>
                <a:latin typeface="Poppins Bold"/>
                <a:ea typeface="Poppins Bold"/>
                <a:cs typeface="Poppins Bold"/>
                <a:sym typeface="Poppins Bold"/>
              </a:rPr>
              <a:t>WARNER &amp; SPENCER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837867" y="10300456"/>
            <a:ext cx="2101674" cy="25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63"/>
              </a:lnSpc>
            </a:pPr>
            <a:r>
              <a:rPr lang="en-US" sz="147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+123-456-7890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4664918" y="10290931"/>
            <a:ext cx="2475533" cy="250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3"/>
              </a:lnSpc>
            </a:pPr>
            <a:r>
              <a:rPr lang="en-US" b="true" sz="137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REALLYGREATSITE.COM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5786511" y="1587583"/>
            <a:ext cx="672280" cy="283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8"/>
              </a:lnSpc>
            </a:pPr>
            <a:r>
              <a:rPr lang="en-US" sz="1592" b="tru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UP TO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3860933" y="6104515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556926" y="3735274"/>
            <a:ext cx="931998" cy="5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WHOLE CHICKEN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332521" y="2623105"/>
            <a:ext cx="2973357" cy="281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2"/>
              </a:lnSpc>
            </a:pPr>
            <a:r>
              <a:rPr lang="en-US" sz="1914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8 - 15 DECEMBER, 2024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556926" y="6195601"/>
            <a:ext cx="1021055" cy="40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BLUEBERRIES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2925603" y="3735274"/>
            <a:ext cx="760548" cy="5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RAW BEEF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5454516" y="1776675"/>
            <a:ext cx="1394595" cy="939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b="true" sz="6052" spc="-40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50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6590283" y="1897764"/>
            <a:ext cx="585083" cy="39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4"/>
              </a:lnSpc>
            </a:pPr>
            <a:r>
              <a:rPr lang="en-US" b="true" sz="2539" spc="-17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%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6678816" y="2222485"/>
            <a:ext cx="585083" cy="390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4"/>
              </a:lnSpc>
            </a:pPr>
            <a:r>
              <a:rPr lang="en-US" b="true" sz="2539" spc="-17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OFF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2922026" y="5967001"/>
            <a:ext cx="763367" cy="5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RAW SALMON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6151589" y="3382735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$ 13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6151589" y="5673390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$ 10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6151589" y="3813860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6151589" y="6104515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5130534" y="3981898"/>
            <a:ext cx="1129492" cy="40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RASPBERRIES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5105857" y="6337822"/>
            <a:ext cx="931998" cy="215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POTATOES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577980" y="7964045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$ 14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3860933" y="7964045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$ 10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1577980" y="8395170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3860933" y="8395170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556926" y="8316585"/>
            <a:ext cx="931998" cy="59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CHICKEN BREAST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2839878" y="8316585"/>
            <a:ext cx="931998" cy="40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CARROTS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6151589" y="7964045"/>
            <a:ext cx="550411" cy="439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6"/>
              </a:lnSpc>
            </a:pPr>
            <a:r>
              <a:rPr lang="en-US" sz="2518" b="true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rPr>
              <a:t>$ 12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6151589" y="8395170"/>
            <a:ext cx="550411" cy="23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4"/>
              </a:lnSpc>
            </a:pPr>
            <a:r>
              <a:rPr lang="en-US" b="true" sz="130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/KG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5130534" y="8316585"/>
            <a:ext cx="931998" cy="400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63"/>
              </a:lnSpc>
            </a:pPr>
            <a:r>
              <a:rPr lang="en-US" b="true" sz="1371" spc="-9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FRESH LEMONS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332521" y="1029506"/>
            <a:ext cx="2932109" cy="68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28"/>
              </a:lnSpc>
            </a:pPr>
            <a:r>
              <a:rPr lang="en-US" sz="4020">
                <a:solidFill>
                  <a:srgbClr val="12312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Christmas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358731" y="1006751"/>
            <a:ext cx="2944978" cy="688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020">
                <a:solidFill>
                  <a:srgbClr val="DE2C2C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Christmas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319484" y="1570117"/>
            <a:ext cx="2986394" cy="1086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11"/>
              </a:lnSpc>
            </a:pPr>
            <a:r>
              <a:rPr lang="en-US" sz="6365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DEALS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DAG0qRe6uis</dc:identifier>
  <dcterms:modified xsi:type="dcterms:W3CDTF">2011-08-01T06:04:30Z</dcterms:modified>
  <cp:revision>1</cp:revision>
  <dc:title>Green and Red Modern Christmas Grocery Sale Flyer</dc:title>
</cp:coreProperties>
</file>