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DM Sans Bold" charset="1" panose="00000000000000000000"/>
      <p:regular r:id="rId7"/>
    </p:embeddedFont>
    <p:embeddedFont>
      <p:font typeface="DM Sans" charset="1" panose="00000000000000000000"/>
      <p:regular r:id="rId8"/>
    </p:embeddedFont>
    <p:embeddedFont>
      <p:font typeface="Bernoru" charset="1" panose="00000A00000000000000"/>
      <p:regular r:id="rId9"/>
    </p:embeddedFont>
    <p:embeddedFont>
      <p:font typeface="Open Sans Bold" charset="1" panose="020B0806030504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5E5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0000">
            <a:off x="3021320" y="1567405"/>
            <a:ext cx="4043957" cy="673431"/>
            <a:chOff x="0" y="0"/>
            <a:chExt cx="1094986" cy="1823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94986" cy="182346"/>
            </a:xfrm>
            <a:custGeom>
              <a:avLst/>
              <a:gdLst/>
              <a:ahLst/>
              <a:cxnLst/>
              <a:rect r="r" b="b" t="t" l="l"/>
              <a:pathLst>
                <a:path h="182346" w="1094986">
                  <a:moveTo>
                    <a:pt x="72749" y="0"/>
                  </a:moveTo>
                  <a:lnTo>
                    <a:pt x="1022237" y="0"/>
                  </a:lnTo>
                  <a:cubicBezTo>
                    <a:pt x="1062415" y="0"/>
                    <a:pt x="1094986" y="32571"/>
                    <a:pt x="1094986" y="72749"/>
                  </a:cubicBezTo>
                  <a:lnTo>
                    <a:pt x="1094986" y="109597"/>
                  </a:lnTo>
                  <a:cubicBezTo>
                    <a:pt x="1094986" y="149775"/>
                    <a:pt x="1062415" y="182346"/>
                    <a:pt x="1022237" y="182346"/>
                  </a:cubicBezTo>
                  <a:lnTo>
                    <a:pt x="72749" y="182346"/>
                  </a:lnTo>
                  <a:cubicBezTo>
                    <a:pt x="32571" y="182346"/>
                    <a:pt x="0" y="149775"/>
                    <a:pt x="0" y="109597"/>
                  </a:cubicBezTo>
                  <a:lnTo>
                    <a:pt x="0" y="72749"/>
                  </a:lnTo>
                  <a:cubicBezTo>
                    <a:pt x="0" y="32571"/>
                    <a:pt x="32571" y="0"/>
                    <a:pt x="727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3D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094986" cy="210921"/>
            </a:xfrm>
            <a:prstGeom prst="rect">
              <a:avLst/>
            </a:prstGeom>
          </p:spPr>
          <p:txBody>
            <a:bodyPr anchor="ctr" rtlCol="false" tIns="71216" lIns="71216" bIns="71216" rIns="71216"/>
            <a:lstStyle/>
            <a:p>
              <a:pPr algn="ctr">
                <a:lnSpc>
                  <a:spcPts val="229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60000">
            <a:off x="3021320" y="760636"/>
            <a:ext cx="4043957" cy="673431"/>
            <a:chOff x="0" y="0"/>
            <a:chExt cx="1094986" cy="1823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94986" cy="182346"/>
            </a:xfrm>
            <a:custGeom>
              <a:avLst/>
              <a:gdLst/>
              <a:ahLst/>
              <a:cxnLst/>
              <a:rect r="r" b="b" t="t" l="l"/>
              <a:pathLst>
                <a:path h="182346" w="1094986">
                  <a:moveTo>
                    <a:pt x="72749" y="0"/>
                  </a:moveTo>
                  <a:lnTo>
                    <a:pt x="1022237" y="0"/>
                  </a:lnTo>
                  <a:cubicBezTo>
                    <a:pt x="1062415" y="0"/>
                    <a:pt x="1094986" y="32571"/>
                    <a:pt x="1094986" y="72749"/>
                  </a:cubicBezTo>
                  <a:lnTo>
                    <a:pt x="1094986" y="109597"/>
                  </a:lnTo>
                  <a:cubicBezTo>
                    <a:pt x="1094986" y="149775"/>
                    <a:pt x="1062415" y="182346"/>
                    <a:pt x="1022237" y="182346"/>
                  </a:cubicBezTo>
                  <a:lnTo>
                    <a:pt x="72749" y="182346"/>
                  </a:lnTo>
                  <a:cubicBezTo>
                    <a:pt x="32571" y="182346"/>
                    <a:pt x="0" y="149775"/>
                    <a:pt x="0" y="109597"/>
                  </a:cubicBezTo>
                  <a:lnTo>
                    <a:pt x="0" y="72749"/>
                  </a:lnTo>
                  <a:cubicBezTo>
                    <a:pt x="0" y="32571"/>
                    <a:pt x="32571" y="0"/>
                    <a:pt x="72749" y="0"/>
                  </a:cubicBezTo>
                  <a:close/>
                </a:path>
              </a:pathLst>
            </a:custGeom>
            <a:solidFill>
              <a:srgbClr val="FFFF3D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094986" cy="210921"/>
            </a:xfrm>
            <a:prstGeom prst="rect">
              <a:avLst/>
            </a:prstGeom>
          </p:spPr>
          <p:txBody>
            <a:bodyPr anchor="ctr" rtlCol="false" tIns="72422" lIns="72422" bIns="72422" rIns="72422"/>
            <a:lstStyle/>
            <a:p>
              <a:pPr algn="ctr">
                <a:lnSpc>
                  <a:spcPts val="229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60000">
            <a:off x="3964582" y="973228"/>
            <a:ext cx="428075" cy="316775"/>
          </a:xfrm>
          <a:custGeom>
            <a:avLst/>
            <a:gdLst/>
            <a:ahLst/>
            <a:cxnLst/>
            <a:rect r="r" b="b" t="t" l="l"/>
            <a:pathLst>
              <a:path h="316775" w="428075">
                <a:moveTo>
                  <a:pt x="0" y="0"/>
                </a:moveTo>
                <a:lnTo>
                  <a:pt x="428075" y="0"/>
                </a:lnTo>
                <a:lnTo>
                  <a:pt x="428075" y="316776"/>
                </a:lnTo>
                <a:lnTo>
                  <a:pt x="0" y="316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-60000">
            <a:off x="3021320" y="2371092"/>
            <a:ext cx="4043957" cy="673431"/>
            <a:chOff x="0" y="0"/>
            <a:chExt cx="1094986" cy="18234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94986" cy="182346"/>
            </a:xfrm>
            <a:custGeom>
              <a:avLst/>
              <a:gdLst/>
              <a:ahLst/>
              <a:cxnLst/>
              <a:rect r="r" b="b" t="t" l="l"/>
              <a:pathLst>
                <a:path h="182346" w="1094986">
                  <a:moveTo>
                    <a:pt x="72749" y="0"/>
                  </a:moveTo>
                  <a:lnTo>
                    <a:pt x="1022237" y="0"/>
                  </a:lnTo>
                  <a:cubicBezTo>
                    <a:pt x="1062415" y="0"/>
                    <a:pt x="1094986" y="32571"/>
                    <a:pt x="1094986" y="72749"/>
                  </a:cubicBezTo>
                  <a:lnTo>
                    <a:pt x="1094986" y="109597"/>
                  </a:lnTo>
                  <a:cubicBezTo>
                    <a:pt x="1094986" y="149775"/>
                    <a:pt x="1062415" y="182346"/>
                    <a:pt x="1022237" y="182346"/>
                  </a:cubicBezTo>
                  <a:lnTo>
                    <a:pt x="72749" y="182346"/>
                  </a:lnTo>
                  <a:cubicBezTo>
                    <a:pt x="32571" y="182346"/>
                    <a:pt x="0" y="149775"/>
                    <a:pt x="0" y="109597"/>
                  </a:cubicBezTo>
                  <a:lnTo>
                    <a:pt x="0" y="72749"/>
                  </a:lnTo>
                  <a:cubicBezTo>
                    <a:pt x="0" y="32571"/>
                    <a:pt x="32571" y="0"/>
                    <a:pt x="727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3D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094986" cy="210921"/>
            </a:xfrm>
            <a:prstGeom prst="rect">
              <a:avLst/>
            </a:prstGeom>
          </p:spPr>
          <p:txBody>
            <a:bodyPr anchor="ctr" rtlCol="false" tIns="71216" lIns="71216" bIns="71216" rIns="71216"/>
            <a:lstStyle/>
            <a:p>
              <a:pPr algn="ctr">
                <a:lnSpc>
                  <a:spcPts val="2292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5460000">
            <a:off x="-25552" y="-436473"/>
            <a:ext cx="2840264" cy="4682003"/>
            <a:chOff x="0" y="0"/>
            <a:chExt cx="1219497" cy="20102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19497" cy="2010267"/>
            </a:xfrm>
            <a:custGeom>
              <a:avLst/>
              <a:gdLst/>
              <a:ahLst/>
              <a:cxnLst/>
              <a:rect r="r" b="b" t="t" l="l"/>
              <a:pathLst>
                <a:path h="2010267" w="1219497">
                  <a:moveTo>
                    <a:pt x="122660" y="0"/>
                  </a:moveTo>
                  <a:lnTo>
                    <a:pt x="1096837" y="0"/>
                  </a:lnTo>
                  <a:cubicBezTo>
                    <a:pt x="1129369" y="0"/>
                    <a:pt x="1160568" y="12923"/>
                    <a:pt x="1183571" y="35926"/>
                  </a:cubicBezTo>
                  <a:cubicBezTo>
                    <a:pt x="1206574" y="58929"/>
                    <a:pt x="1219497" y="90128"/>
                    <a:pt x="1219497" y="122660"/>
                  </a:cubicBezTo>
                  <a:lnTo>
                    <a:pt x="1219497" y="1887607"/>
                  </a:lnTo>
                  <a:cubicBezTo>
                    <a:pt x="1219497" y="1920138"/>
                    <a:pt x="1206574" y="1951337"/>
                    <a:pt x="1183571" y="1974340"/>
                  </a:cubicBezTo>
                  <a:cubicBezTo>
                    <a:pt x="1160568" y="1997344"/>
                    <a:pt x="1129369" y="2010267"/>
                    <a:pt x="1096837" y="2010267"/>
                  </a:cubicBezTo>
                  <a:lnTo>
                    <a:pt x="122660" y="2010267"/>
                  </a:lnTo>
                  <a:cubicBezTo>
                    <a:pt x="90128" y="2010267"/>
                    <a:pt x="58929" y="1997344"/>
                    <a:pt x="35926" y="1974340"/>
                  </a:cubicBezTo>
                  <a:cubicBezTo>
                    <a:pt x="12923" y="1951337"/>
                    <a:pt x="0" y="1920138"/>
                    <a:pt x="0" y="1887607"/>
                  </a:cubicBezTo>
                  <a:lnTo>
                    <a:pt x="0" y="122660"/>
                  </a:lnTo>
                  <a:cubicBezTo>
                    <a:pt x="0" y="90128"/>
                    <a:pt x="12923" y="58929"/>
                    <a:pt x="35926" y="35926"/>
                  </a:cubicBezTo>
                  <a:cubicBezTo>
                    <a:pt x="58929" y="12923"/>
                    <a:pt x="90128" y="0"/>
                    <a:pt x="122660" y="0"/>
                  </a:cubicBezTo>
                  <a:close/>
                </a:path>
              </a:pathLst>
            </a:custGeom>
            <a:solidFill>
              <a:srgbClr val="17A639"/>
            </a:solidFill>
            <a:ln w="38100" cap="rnd">
              <a:solidFill>
                <a:srgbClr val="FFFF3D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1219497" cy="2038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3207634" y="7331792"/>
            <a:ext cx="1144732" cy="6598184"/>
            <a:chOff x="0" y="0"/>
            <a:chExt cx="451356" cy="260159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51355" cy="2601592"/>
            </a:xfrm>
            <a:custGeom>
              <a:avLst/>
              <a:gdLst/>
              <a:ahLst/>
              <a:cxnLst/>
              <a:rect r="r" b="b" t="t" l="l"/>
              <a:pathLst>
                <a:path h="2601592" w="451355">
                  <a:moveTo>
                    <a:pt x="225678" y="0"/>
                  </a:moveTo>
                  <a:lnTo>
                    <a:pt x="225678" y="0"/>
                  </a:lnTo>
                  <a:cubicBezTo>
                    <a:pt x="350316" y="0"/>
                    <a:pt x="451355" y="101039"/>
                    <a:pt x="451355" y="225678"/>
                  </a:cubicBezTo>
                  <a:lnTo>
                    <a:pt x="451355" y="2375914"/>
                  </a:lnTo>
                  <a:cubicBezTo>
                    <a:pt x="451355" y="2500553"/>
                    <a:pt x="350316" y="2601592"/>
                    <a:pt x="225678" y="2601592"/>
                  </a:cubicBezTo>
                  <a:lnTo>
                    <a:pt x="225678" y="2601592"/>
                  </a:lnTo>
                  <a:cubicBezTo>
                    <a:pt x="101039" y="2601592"/>
                    <a:pt x="0" y="2500553"/>
                    <a:pt x="0" y="2375914"/>
                  </a:cubicBezTo>
                  <a:lnTo>
                    <a:pt x="0" y="225678"/>
                  </a:lnTo>
                  <a:cubicBezTo>
                    <a:pt x="0" y="101039"/>
                    <a:pt x="101039" y="0"/>
                    <a:pt x="225678" y="0"/>
                  </a:cubicBezTo>
                  <a:close/>
                </a:path>
              </a:pathLst>
            </a:custGeom>
            <a:solidFill>
              <a:srgbClr val="17A639"/>
            </a:solidFill>
            <a:ln w="38100" cap="rnd">
              <a:solidFill>
                <a:srgbClr val="FFFF3D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451356" cy="26301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2487909" y="10243646"/>
            <a:ext cx="246044" cy="246044"/>
          </a:xfrm>
          <a:custGeom>
            <a:avLst/>
            <a:gdLst/>
            <a:ahLst/>
            <a:cxnLst/>
            <a:rect r="r" b="b" t="t" l="l"/>
            <a:pathLst>
              <a:path h="246044" w="246044">
                <a:moveTo>
                  <a:pt x="0" y="0"/>
                </a:moveTo>
                <a:lnTo>
                  <a:pt x="246045" y="0"/>
                </a:lnTo>
                <a:lnTo>
                  <a:pt x="246045" y="246045"/>
                </a:lnTo>
                <a:lnTo>
                  <a:pt x="0" y="246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44536" y="10243646"/>
            <a:ext cx="246044" cy="246044"/>
          </a:xfrm>
          <a:custGeom>
            <a:avLst/>
            <a:gdLst/>
            <a:ahLst/>
            <a:cxnLst/>
            <a:rect r="r" b="b" t="t" l="l"/>
            <a:pathLst>
              <a:path h="246044" w="246044">
                <a:moveTo>
                  <a:pt x="0" y="0"/>
                </a:moveTo>
                <a:lnTo>
                  <a:pt x="246044" y="0"/>
                </a:lnTo>
                <a:lnTo>
                  <a:pt x="246044" y="246045"/>
                </a:lnTo>
                <a:lnTo>
                  <a:pt x="0" y="246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889969" y="10243646"/>
            <a:ext cx="246044" cy="246044"/>
          </a:xfrm>
          <a:custGeom>
            <a:avLst/>
            <a:gdLst/>
            <a:ahLst/>
            <a:cxnLst/>
            <a:rect r="r" b="b" t="t" l="l"/>
            <a:pathLst>
              <a:path h="246044" w="246044">
                <a:moveTo>
                  <a:pt x="0" y="0"/>
                </a:moveTo>
                <a:lnTo>
                  <a:pt x="246044" y="0"/>
                </a:lnTo>
                <a:lnTo>
                  <a:pt x="246044" y="246045"/>
                </a:lnTo>
                <a:lnTo>
                  <a:pt x="0" y="2460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628013" y="3720220"/>
            <a:ext cx="2888328" cy="1258730"/>
            <a:chOff x="0" y="0"/>
            <a:chExt cx="1119987" cy="48808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119987" cy="488089"/>
            </a:xfrm>
            <a:custGeom>
              <a:avLst/>
              <a:gdLst/>
              <a:ahLst/>
              <a:cxnLst/>
              <a:rect r="r" b="b" t="t" l="l"/>
              <a:pathLst>
                <a:path h="488089" w="1119987">
                  <a:moveTo>
                    <a:pt x="99175" y="0"/>
                  </a:moveTo>
                  <a:lnTo>
                    <a:pt x="1020811" y="0"/>
                  </a:lnTo>
                  <a:cubicBezTo>
                    <a:pt x="1047114" y="0"/>
                    <a:pt x="1072340" y="10449"/>
                    <a:pt x="1090939" y="29048"/>
                  </a:cubicBezTo>
                  <a:cubicBezTo>
                    <a:pt x="1109538" y="47647"/>
                    <a:pt x="1119987" y="72872"/>
                    <a:pt x="1119987" y="99175"/>
                  </a:cubicBezTo>
                  <a:lnTo>
                    <a:pt x="1119987" y="388913"/>
                  </a:lnTo>
                  <a:cubicBezTo>
                    <a:pt x="1119987" y="443686"/>
                    <a:pt x="1075584" y="488089"/>
                    <a:pt x="1020811" y="488089"/>
                  </a:cubicBezTo>
                  <a:lnTo>
                    <a:pt x="99175" y="488089"/>
                  </a:lnTo>
                  <a:cubicBezTo>
                    <a:pt x="44402" y="488089"/>
                    <a:pt x="0" y="443686"/>
                    <a:pt x="0" y="388913"/>
                  </a:cubicBezTo>
                  <a:lnTo>
                    <a:pt x="0" y="99175"/>
                  </a:lnTo>
                  <a:cubicBezTo>
                    <a:pt x="0" y="44402"/>
                    <a:pt x="44402" y="0"/>
                    <a:pt x="99175" y="0"/>
                  </a:cubicBezTo>
                  <a:close/>
                </a:path>
              </a:pathLst>
            </a:custGeom>
            <a:solidFill>
              <a:srgbClr val="FFFF3D"/>
            </a:solidFill>
            <a:ln w="38100" cap="rnd">
              <a:solidFill>
                <a:srgbClr val="97D945"/>
              </a:solidFill>
              <a:prstDash val="solid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1119987" cy="516664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799124" y="3870653"/>
            <a:ext cx="970028" cy="880300"/>
          </a:xfrm>
          <a:custGeom>
            <a:avLst/>
            <a:gdLst/>
            <a:ahLst/>
            <a:cxnLst/>
            <a:rect r="r" b="b" t="t" l="l"/>
            <a:pathLst>
              <a:path h="880300" w="970028">
                <a:moveTo>
                  <a:pt x="0" y="0"/>
                </a:moveTo>
                <a:lnTo>
                  <a:pt x="970028" y="0"/>
                </a:lnTo>
                <a:lnTo>
                  <a:pt x="970028" y="880301"/>
                </a:lnTo>
                <a:lnTo>
                  <a:pt x="0" y="8803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3055427" y="3492326"/>
            <a:ext cx="642321" cy="6423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A639"/>
            </a:solidFill>
            <a:ln w="38100" cap="sq">
              <a:solidFill>
                <a:srgbClr val="97D945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2822618" y="4602320"/>
            <a:ext cx="484367" cy="224922"/>
            <a:chOff x="0" y="0"/>
            <a:chExt cx="289401" cy="13438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89401" cy="134387"/>
            </a:xfrm>
            <a:custGeom>
              <a:avLst/>
              <a:gdLst/>
              <a:ahLst/>
              <a:cxnLst/>
              <a:rect r="r" b="b" t="t" l="l"/>
              <a:pathLst>
                <a:path h="134387" w="289401">
                  <a:moveTo>
                    <a:pt x="67194" y="0"/>
                  </a:moveTo>
                  <a:lnTo>
                    <a:pt x="222208" y="0"/>
                  </a:lnTo>
                  <a:cubicBezTo>
                    <a:pt x="259318" y="0"/>
                    <a:pt x="289401" y="30084"/>
                    <a:pt x="289401" y="67194"/>
                  </a:cubicBezTo>
                  <a:lnTo>
                    <a:pt x="289401" y="67194"/>
                  </a:lnTo>
                  <a:cubicBezTo>
                    <a:pt x="289401" y="104304"/>
                    <a:pt x="259318" y="134387"/>
                    <a:pt x="222208" y="134387"/>
                  </a:cubicBezTo>
                  <a:lnTo>
                    <a:pt x="67194" y="134387"/>
                  </a:lnTo>
                  <a:cubicBezTo>
                    <a:pt x="30084" y="134387"/>
                    <a:pt x="0" y="104304"/>
                    <a:pt x="0" y="67194"/>
                  </a:cubicBezTo>
                  <a:lnTo>
                    <a:pt x="0" y="67194"/>
                  </a:lnTo>
                  <a:cubicBezTo>
                    <a:pt x="0" y="30084"/>
                    <a:pt x="30084" y="0"/>
                    <a:pt x="67194" y="0"/>
                  </a:cubicBezTo>
                  <a:close/>
                </a:path>
              </a:pathLst>
            </a:custGeom>
            <a:solidFill>
              <a:srgbClr val="97D945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289401" cy="162962"/>
            </a:xfrm>
            <a:prstGeom prst="rect">
              <a:avLst/>
            </a:prstGeom>
          </p:spPr>
          <p:txBody>
            <a:bodyPr anchor="ctr" rtlCol="false" tIns="29638" lIns="29638" bIns="29638" rIns="29638"/>
            <a:lstStyle/>
            <a:p>
              <a:pPr algn="ctr">
                <a:lnSpc>
                  <a:spcPts val="2292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862252" y="3720220"/>
            <a:ext cx="2888328" cy="1258730"/>
            <a:chOff x="0" y="0"/>
            <a:chExt cx="1119987" cy="48808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119987" cy="488089"/>
            </a:xfrm>
            <a:custGeom>
              <a:avLst/>
              <a:gdLst/>
              <a:ahLst/>
              <a:cxnLst/>
              <a:rect r="r" b="b" t="t" l="l"/>
              <a:pathLst>
                <a:path h="488089" w="1119987">
                  <a:moveTo>
                    <a:pt x="99175" y="0"/>
                  </a:moveTo>
                  <a:lnTo>
                    <a:pt x="1020811" y="0"/>
                  </a:lnTo>
                  <a:cubicBezTo>
                    <a:pt x="1047114" y="0"/>
                    <a:pt x="1072340" y="10449"/>
                    <a:pt x="1090939" y="29048"/>
                  </a:cubicBezTo>
                  <a:cubicBezTo>
                    <a:pt x="1109538" y="47647"/>
                    <a:pt x="1119987" y="72872"/>
                    <a:pt x="1119987" y="99175"/>
                  </a:cubicBezTo>
                  <a:lnTo>
                    <a:pt x="1119987" y="388913"/>
                  </a:lnTo>
                  <a:cubicBezTo>
                    <a:pt x="1119987" y="443686"/>
                    <a:pt x="1075584" y="488089"/>
                    <a:pt x="1020811" y="488089"/>
                  </a:cubicBezTo>
                  <a:lnTo>
                    <a:pt x="99175" y="488089"/>
                  </a:lnTo>
                  <a:cubicBezTo>
                    <a:pt x="44402" y="488089"/>
                    <a:pt x="0" y="443686"/>
                    <a:pt x="0" y="388913"/>
                  </a:cubicBezTo>
                  <a:lnTo>
                    <a:pt x="0" y="99175"/>
                  </a:lnTo>
                  <a:cubicBezTo>
                    <a:pt x="0" y="44402"/>
                    <a:pt x="44402" y="0"/>
                    <a:pt x="99175" y="0"/>
                  </a:cubicBezTo>
                  <a:close/>
                </a:path>
              </a:pathLst>
            </a:custGeom>
            <a:solidFill>
              <a:srgbClr val="FFFF3D"/>
            </a:solidFill>
            <a:ln w="38100" cap="rnd">
              <a:solidFill>
                <a:srgbClr val="97D945"/>
              </a:solidFill>
              <a:prstDash val="solid"/>
              <a:round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1119987" cy="516664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6289666" y="3492326"/>
            <a:ext cx="642321" cy="642321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A639"/>
            </a:solidFill>
            <a:ln w="38100" cap="sq">
              <a:solidFill>
                <a:srgbClr val="97D945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6056856" y="4602320"/>
            <a:ext cx="484367" cy="224922"/>
            <a:chOff x="0" y="0"/>
            <a:chExt cx="289401" cy="134387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89401" cy="134387"/>
            </a:xfrm>
            <a:custGeom>
              <a:avLst/>
              <a:gdLst/>
              <a:ahLst/>
              <a:cxnLst/>
              <a:rect r="r" b="b" t="t" l="l"/>
              <a:pathLst>
                <a:path h="134387" w="289401">
                  <a:moveTo>
                    <a:pt x="67194" y="0"/>
                  </a:moveTo>
                  <a:lnTo>
                    <a:pt x="222208" y="0"/>
                  </a:lnTo>
                  <a:cubicBezTo>
                    <a:pt x="259318" y="0"/>
                    <a:pt x="289401" y="30084"/>
                    <a:pt x="289401" y="67194"/>
                  </a:cubicBezTo>
                  <a:lnTo>
                    <a:pt x="289401" y="67194"/>
                  </a:lnTo>
                  <a:cubicBezTo>
                    <a:pt x="289401" y="104304"/>
                    <a:pt x="259318" y="134387"/>
                    <a:pt x="222208" y="134387"/>
                  </a:cubicBezTo>
                  <a:lnTo>
                    <a:pt x="67194" y="134387"/>
                  </a:lnTo>
                  <a:cubicBezTo>
                    <a:pt x="30084" y="134387"/>
                    <a:pt x="0" y="104304"/>
                    <a:pt x="0" y="67194"/>
                  </a:cubicBezTo>
                  <a:lnTo>
                    <a:pt x="0" y="67194"/>
                  </a:lnTo>
                  <a:cubicBezTo>
                    <a:pt x="0" y="30084"/>
                    <a:pt x="30084" y="0"/>
                    <a:pt x="67194" y="0"/>
                  </a:cubicBezTo>
                  <a:close/>
                </a:path>
              </a:pathLst>
            </a:custGeom>
            <a:solidFill>
              <a:srgbClr val="97D945"/>
            </a:solidFill>
            <a:ln cap="sq">
              <a:noFill/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28575"/>
              <a:ext cx="289401" cy="162962"/>
            </a:xfrm>
            <a:prstGeom prst="rect">
              <a:avLst/>
            </a:prstGeom>
          </p:spPr>
          <p:txBody>
            <a:bodyPr anchor="ctr" rtlCol="false" tIns="29638" lIns="29638" bIns="29638" rIns="29638"/>
            <a:lstStyle/>
            <a:p>
              <a:pPr algn="ctr">
                <a:lnSpc>
                  <a:spcPts val="2292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4095340" y="3982696"/>
            <a:ext cx="1021980" cy="756265"/>
          </a:xfrm>
          <a:custGeom>
            <a:avLst/>
            <a:gdLst/>
            <a:ahLst/>
            <a:cxnLst/>
            <a:rect r="r" b="b" t="t" l="l"/>
            <a:pathLst>
              <a:path h="756265" w="1021980">
                <a:moveTo>
                  <a:pt x="0" y="0"/>
                </a:moveTo>
                <a:lnTo>
                  <a:pt x="1021980" y="0"/>
                </a:lnTo>
                <a:lnTo>
                  <a:pt x="1021980" y="756265"/>
                </a:lnTo>
                <a:lnTo>
                  <a:pt x="0" y="7562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41" id="41"/>
          <p:cNvGrpSpPr/>
          <p:nvPr/>
        </p:nvGrpSpPr>
        <p:grpSpPr>
          <a:xfrm rot="0">
            <a:off x="628013" y="5279557"/>
            <a:ext cx="2888328" cy="1258730"/>
            <a:chOff x="0" y="0"/>
            <a:chExt cx="1119987" cy="488089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119987" cy="488089"/>
            </a:xfrm>
            <a:custGeom>
              <a:avLst/>
              <a:gdLst/>
              <a:ahLst/>
              <a:cxnLst/>
              <a:rect r="r" b="b" t="t" l="l"/>
              <a:pathLst>
                <a:path h="488089" w="1119987">
                  <a:moveTo>
                    <a:pt x="99175" y="0"/>
                  </a:moveTo>
                  <a:lnTo>
                    <a:pt x="1020811" y="0"/>
                  </a:lnTo>
                  <a:cubicBezTo>
                    <a:pt x="1047114" y="0"/>
                    <a:pt x="1072340" y="10449"/>
                    <a:pt x="1090939" y="29048"/>
                  </a:cubicBezTo>
                  <a:cubicBezTo>
                    <a:pt x="1109538" y="47647"/>
                    <a:pt x="1119987" y="72872"/>
                    <a:pt x="1119987" y="99175"/>
                  </a:cubicBezTo>
                  <a:lnTo>
                    <a:pt x="1119987" y="388913"/>
                  </a:lnTo>
                  <a:cubicBezTo>
                    <a:pt x="1119987" y="443686"/>
                    <a:pt x="1075584" y="488089"/>
                    <a:pt x="1020811" y="488089"/>
                  </a:cubicBezTo>
                  <a:lnTo>
                    <a:pt x="99175" y="488089"/>
                  </a:lnTo>
                  <a:cubicBezTo>
                    <a:pt x="44402" y="488089"/>
                    <a:pt x="0" y="443686"/>
                    <a:pt x="0" y="388913"/>
                  </a:cubicBezTo>
                  <a:lnTo>
                    <a:pt x="0" y="99175"/>
                  </a:lnTo>
                  <a:cubicBezTo>
                    <a:pt x="0" y="44402"/>
                    <a:pt x="44402" y="0"/>
                    <a:pt x="99175" y="0"/>
                  </a:cubicBezTo>
                  <a:close/>
                </a:path>
              </a:pathLst>
            </a:custGeom>
            <a:solidFill>
              <a:srgbClr val="FFFF3D"/>
            </a:solidFill>
            <a:ln w="38100" cap="rnd">
              <a:solidFill>
                <a:srgbClr val="97D945"/>
              </a:solidFill>
              <a:prstDash val="solid"/>
              <a:round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28575"/>
              <a:ext cx="1119987" cy="516664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3055427" y="5051663"/>
            <a:ext cx="642321" cy="642321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A639"/>
            </a:solidFill>
            <a:ln w="38100" cap="sq">
              <a:solidFill>
                <a:srgbClr val="97D945"/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2822618" y="6161658"/>
            <a:ext cx="484367" cy="224922"/>
            <a:chOff x="0" y="0"/>
            <a:chExt cx="289401" cy="134387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89401" cy="134387"/>
            </a:xfrm>
            <a:custGeom>
              <a:avLst/>
              <a:gdLst/>
              <a:ahLst/>
              <a:cxnLst/>
              <a:rect r="r" b="b" t="t" l="l"/>
              <a:pathLst>
                <a:path h="134387" w="289401">
                  <a:moveTo>
                    <a:pt x="67194" y="0"/>
                  </a:moveTo>
                  <a:lnTo>
                    <a:pt x="222208" y="0"/>
                  </a:lnTo>
                  <a:cubicBezTo>
                    <a:pt x="259318" y="0"/>
                    <a:pt x="289401" y="30084"/>
                    <a:pt x="289401" y="67194"/>
                  </a:cubicBezTo>
                  <a:lnTo>
                    <a:pt x="289401" y="67194"/>
                  </a:lnTo>
                  <a:cubicBezTo>
                    <a:pt x="289401" y="104304"/>
                    <a:pt x="259318" y="134387"/>
                    <a:pt x="222208" y="134387"/>
                  </a:cubicBezTo>
                  <a:lnTo>
                    <a:pt x="67194" y="134387"/>
                  </a:lnTo>
                  <a:cubicBezTo>
                    <a:pt x="30084" y="134387"/>
                    <a:pt x="0" y="104304"/>
                    <a:pt x="0" y="67194"/>
                  </a:cubicBezTo>
                  <a:lnTo>
                    <a:pt x="0" y="67194"/>
                  </a:lnTo>
                  <a:cubicBezTo>
                    <a:pt x="0" y="30084"/>
                    <a:pt x="30084" y="0"/>
                    <a:pt x="67194" y="0"/>
                  </a:cubicBezTo>
                  <a:close/>
                </a:path>
              </a:pathLst>
            </a:custGeom>
            <a:solidFill>
              <a:srgbClr val="97D945"/>
            </a:solidFill>
            <a:ln cap="sq">
              <a:noFill/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28575"/>
              <a:ext cx="289401" cy="162962"/>
            </a:xfrm>
            <a:prstGeom prst="rect">
              <a:avLst/>
            </a:prstGeom>
          </p:spPr>
          <p:txBody>
            <a:bodyPr anchor="ctr" rtlCol="false" tIns="29638" lIns="29638" bIns="29638" rIns="29638"/>
            <a:lstStyle/>
            <a:p>
              <a:pPr algn="ctr">
                <a:lnSpc>
                  <a:spcPts val="2292"/>
                </a:lnSpc>
              </a:pPr>
            </a:p>
          </p:txBody>
        </p:sp>
      </p:grpSp>
      <p:sp>
        <p:nvSpPr>
          <p:cNvPr name="Freeform 50" id="50"/>
          <p:cNvSpPr/>
          <p:nvPr/>
        </p:nvSpPr>
        <p:spPr>
          <a:xfrm flipH="false" flipV="false" rot="0">
            <a:off x="796490" y="5561247"/>
            <a:ext cx="1065633" cy="701986"/>
          </a:xfrm>
          <a:custGeom>
            <a:avLst/>
            <a:gdLst/>
            <a:ahLst/>
            <a:cxnLst/>
            <a:rect r="r" b="b" t="t" l="l"/>
            <a:pathLst>
              <a:path h="701986" w="1065633">
                <a:moveTo>
                  <a:pt x="0" y="0"/>
                </a:moveTo>
                <a:lnTo>
                  <a:pt x="1065632" y="0"/>
                </a:lnTo>
                <a:lnTo>
                  <a:pt x="1065632" y="701985"/>
                </a:lnTo>
                <a:lnTo>
                  <a:pt x="0" y="70198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51" id="51"/>
          <p:cNvGrpSpPr/>
          <p:nvPr/>
        </p:nvGrpSpPr>
        <p:grpSpPr>
          <a:xfrm rot="0">
            <a:off x="3862252" y="5279557"/>
            <a:ext cx="2888328" cy="1258730"/>
            <a:chOff x="0" y="0"/>
            <a:chExt cx="1119987" cy="488089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119987" cy="488089"/>
            </a:xfrm>
            <a:custGeom>
              <a:avLst/>
              <a:gdLst/>
              <a:ahLst/>
              <a:cxnLst/>
              <a:rect r="r" b="b" t="t" l="l"/>
              <a:pathLst>
                <a:path h="488089" w="1119987">
                  <a:moveTo>
                    <a:pt x="99175" y="0"/>
                  </a:moveTo>
                  <a:lnTo>
                    <a:pt x="1020811" y="0"/>
                  </a:lnTo>
                  <a:cubicBezTo>
                    <a:pt x="1047114" y="0"/>
                    <a:pt x="1072340" y="10449"/>
                    <a:pt x="1090939" y="29048"/>
                  </a:cubicBezTo>
                  <a:cubicBezTo>
                    <a:pt x="1109538" y="47647"/>
                    <a:pt x="1119987" y="72872"/>
                    <a:pt x="1119987" y="99175"/>
                  </a:cubicBezTo>
                  <a:lnTo>
                    <a:pt x="1119987" y="388913"/>
                  </a:lnTo>
                  <a:cubicBezTo>
                    <a:pt x="1119987" y="443686"/>
                    <a:pt x="1075584" y="488089"/>
                    <a:pt x="1020811" y="488089"/>
                  </a:cubicBezTo>
                  <a:lnTo>
                    <a:pt x="99175" y="488089"/>
                  </a:lnTo>
                  <a:cubicBezTo>
                    <a:pt x="44402" y="488089"/>
                    <a:pt x="0" y="443686"/>
                    <a:pt x="0" y="388913"/>
                  </a:cubicBezTo>
                  <a:lnTo>
                    <a:pt x="0" y="99175"/>
                  </a:lnTo>
                  <a:cubicBezTo>
                    <a:pt x="0" y="44402"/>
                    <a:pt x="44402" y="0"/>
                    <a:pt x="99175" y="0"/>
                  </a:cubicBezTo>
                  <a:close/>
                </a:path>
              </a:pathLst>
            </a:custGeom>
            <a:solidFill>
              <a:srgbClr val="FFFF3D"/>
            </a:solidFill>
            <a:ln w="38100" cap="rnd">
              <a:solidFill>
                <a:srgbClr val="97D945"/>
              </a:solidFill>
              <a:prstDash val="solid"/>
              <a:round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28575"/>
              <a:ext cx="1119987" cy="516664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6289666" y="5051663"/>
            <a:ext cx="642321" cy="642321"/>
            <a:chOff x="0" y="0"/>
            <a:chExt cx="812800" cy="8128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A639"/>
            </a:solidFill>
            <a:ln w="38100" cap="sq">
              <a:solidFill>
                <a:srgbClr val="97D945"/>
              </a:solidFill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6056856" y="6161658"/>
            <a:ext cx="484367" cy="224922"/>
            <a:chOff x="0" y="0"/>
            <a:chExt cx="289401" cy="134387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289401" cy="134387"/>
            </a:xfrm>
            <a:custGeom>
              <a:avLst/>
              <a:gdLst/>
              <a:ahLst/>
              <a:cxnLst/>
              <a:rect r="r" b="b" t="t" l="l"/>
              <a:pathLst>
                <a:path h="134387" w="289401">
                  <a:moveTo>
                    <a:pt x="67194" y="0"/>
                  </a:moveTo>
                  <a:lnTo>
                    <a:pt x="222208" y="0"/>
                  </a:lnTo>
                  <a:cubicBezTo>
                    <a:pt x="259318" y="0"/>
                    <a:pt x="289401" y="30084"/>
                    <a:pt x="289401" y="67194"/>
                  </a:cubicBezTo>
                  <a:lnTo>
                    <a:pt x="289401" y="67194"/>
                  </a:lnTo>
                  <a:cubicBezTo>
                    <a:pt x="289401" y="104304"/>
                    <a:pt x="259318" y="134387"/>
                    <a:pt x="222208" y="134387"/>
                  </a:cubicBezTo>
                  <a:lnTo>
                    <a:pt x="67194" y="134387"/>
                  </a:lnTo>
                  <a:cubicBezTo>
                    <a:pt x="30084" y="134387"/>
                    <a:pt x="0" y="104304"/>
                    <a:pt x="0" y="67194"/>
                  </a:cubicBezTo>
                  <a:lnTo>
                    <a:pt x="0" y="67194"/>
                  </a:lnTo>
                  <a:cubicBezTo>
                    <a:pt x="0" y="30084"/>
                    <a:pt x="30084" y="0"/>
                    <a:pt x="67194" y="0"/>
                  </a:cubicBezTo>
                  <a:close/>
                </a:path>
              </a:pathLst>
            </a:custGeom>
            <a:solidFill>
              <a:srgbClr val="97D945"/>
            </a:solidFill>
            <a:ln cap="sq">
              <a:noFill/>
              <a:prstDash val="solid"/>
              <a:miter/>
            </a:ln>
          </p:spPr>
        </p:sp>
        <p:sp>
          <p:nvSpPr>
            <p:cNvPr name="TextBox 59" id="59"/>
            <p:cNvSpPr txBox="true"/>
            <p:nvPr/>
          </p:nvSpPr>
          <p:spPr>
            <a:xfrm>
              <a:off x="0" y="-28575"/>
              <a:ext cx="289401" cy="162962"/>
            </a:xfrm>
            <a:prstGeom prst="rect">
              <a:avLst/>
            </a:prstGeom>
          </p:spPr>
          <p:txBody>
            <a:bodyPr anchor="ctr" rtlCol="false" tIns="29638" lIns="29638" bIns="29638" rIns="29638"/>
            <a:lstStyle/>
            <a:p>
              <a:pPr algn="ctr">
                <a:lnSpc>
                  <a:spcPts val="2292"/>
                </a:lnSpc>
              </a:pPr>
            </a:p>
          </p:txBody>
        </p:sp>
      </p:grpSp>
      <p:sp>
        <p:nvSpPr>
          <p:cNvPr name="Freeform 60" id="60"/>
          <p:cNvSpPr/>
          <p:nvPr/>
        </p:nvSpPr>
        <p:spPr>
          <a:xfrm flipH="false" flipV="false" rot="0">
            <a:off x="3990922" y="5509484"/>
            <a:ext cx="1230817" cy="749260"/>
          </a:xfrm>
          <a:custGeom>
            <a:avLst/>
            <a:gdLst/>
            <a:ahLst/>
            <a:cxnLst/>
            <a:rect r="r" b="b" t="t" l="l"/>
            <a:pathLst>
              <a:path h="749260" w="1230817">
                <a:moveTo>
                  <a:pt x="0" y="0"/>
                </a:moveTo>
                <a:lnTo>
                  <a:pt x="1230816" y="0"/>
                </a:lnTo>
                <a:lnTo>
                  <a:pt x="1230816" y="749260"/>
                </a:lnTo>
                <a:lnTo>
                  <a:pt x="0" y="74926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grpSp>
        <p:nvGrpSpPr>
          <p:cNvPr name="Group 61" id="61"/>
          <p:cNvGrpSpPr/>
          <p:nvPr/>
        </p:nvGrpSpPr>
        <p:grpSpPr>
          <a:xfrm rot="0">
            <a:off x="628013" y="6842381"/>
            <a:ext cx="2888328" cy="1258730"/>
            <a:chOff x="0" y="0"/>
            <a:chExt cx="1119987" cy="488089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119987" cy="488089"/>
            </a:xfrm>
            <a:custGeom>
              <a:avLst/>
              <a:gdLst/>
              <a:ahLst/>
              <a:cxnLst/>
              <a:rect r="r" b="b" t="t" l="l"/>
              <a:pathLst>
                <a:path h="488089" w="1119987">
                  <a:moveTo>
                    <a:pt x="99175" y="0"/>
                  </a:moveTo>
                  <a:lnTo>
                    <a:pt x="1020811" y="0"/>
                  </a:lnTo>
                  <a:cubicBezTo>
                    <a:pt x="1047114" y="0"/>
                    <a:pt x="1072340" y="10449"/>
                    <a:pt x="1090939" y="29048"/>
                  </a:cubicBezTo>
                  <a:cubicBezTo>
                    <a:pt x="1109538" y="47647"/>
                    <a:pt x="1119987" y="72872"/>
                    <a:pt x="1119987" y="99175"/>
                  </a:cubicBezTo>
                  <a:lnTo>
                    <a:pt x="1119987" y="388913"/>
                  </a:lnTo>
                  <a:cubicBezTo>
                    <a:pt x="1119987" y="443686"/>
                    <a:pt x="1075584" y="488089"/>
                    <a:pt x="1020811" y="488089"/>
                  </a:cubicBezTo>
                  <a:lnTo>
                    <a:pt x="99175" y="488089"/>
                  </a:lnTo>
                  <a:cubicBezTo>
                    <a:pt x="44402" y="488089"/>
                    <a:pt x="0" y="443686"/>
                    <a:pt x="0" y="388913"/>
                  </a:cubicBezTo>
                  <a:lnTo>
                    <a:pt x="0" y="99175"/>
                  </a:lnTo>
                  <a:cubicBezTo>
                    <a:pt x="0" y="44402"/>
                    <a:pt x="44402" y="0"/>
                    <a:pt x="99175" y="0"/>
                  </a:cubicBezTo>
                  <a:close/>
                </a:path>
              </a:pathLst>
            </a:custGeom>
            <a:solidFill>
              <a:srgbClr val="FFFF3D"/>
            </a:solidFill>
            <a:ln w="38100" cap="rnd">
              <a:solidFill>
                <a:srgbClr val="97D945"/>
              </a:solidFill>
              <a:prstDash val="solid"/>
              <a:round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28575"/>
              <a:ext cx="1119987" cy="516664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3055427" y="6614487"/>
            <a:ext cx="642321" cy="642321"/>
            <a:chOff x="0" y="0"/>
            <a:chExt cx="812800" cy="8128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A639"/>
            </a:solidFill>
            <a:ln w="38100" cap="sq">
              <a:solidFill>
                <a:srgbClr val="97D945"/>
              </a:solidFill>
              <a:prstDash val="solid"/>
              <a:miter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2822618" y="7724482"/>
            <a:ext cx="484367" cy="224922"/>
            <a:chOff x="0" y="0"/>
            <a:chExt cx="289401" cy="134387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289401" cy="134387"/>
            </a:xfrm>
            <a:custGeom>
              <a:avLst/>
              <a:gdLst/>
              <a:ahLst/>
              <a:cxnLst/>
              <a:rect r="r" b="b" t="t" l="l"/>
              <a:pathLst>
                <a:path h="134387" w="289401">
                  <a:moveTo>
                    <a:pt x="67194" y="0"/>
                  </a:moveTo>
                  <a:lnTo>
                    <a:pt x="222208" y="0"/>
                  </a:lnTo>
                  <a:cubicBezTo>
                    <a:pt x="259318" y="0"/>
                    <a:pt x="289401" y="30084"/>
                    <a:pt x="289401" y="67194"/>
                  </a:cubicBezTo>
                  <a:lnTo>
                    <a:pt x="289401" y="67194"/>
                  </a:lnTo>
                  <a:cubicBezTo>
                    <a:pt x="289401" y="104304"/>
                    <a:pt x="259318" y="134387"/>
                    <a:pt x="222208" y="134387"/>
                  </a:cubicBezTo>
                  <a:lnTo>
                    <a:pt x="67194" y="134387"/>
                  </a:lnTo>
                  <a:cubicBezTo>
                    <a:pt x="30084" y="134387"/>
                    <a:pt x="0" y="104304"/>
                    <a:pt x="0" y="67194"/>
                  </a:cubicBezTo>
                  <a:lnTo>
                    <a:pt x="0" y="67194"/>
                  </a:lnTo>
                  <a:cubicBezTo>
                    <a:pt x="0" y="30084"/>
                    <a:pt x="30084" y="0"/>
                    <a:pt x="67194" y="0"/>
                  </a:cubicBezTo>
                  <a:close/>
                </a:path>
              </a:pathLst>
            </a:custGeom>
            <a:solidFill>
              <a:srgbClr val="97D945"/>
            </a:solidFill>
            <a:ln cap="sq">
              <a:noFill/>
              <a:prstDash val="solid"/>
              <a:miter/>
            </a:ln>
          </p:spPr>
        </p:sp>
        <p:sp>
          <p:nvSpPr>
            <p:cNvPr name="TextBox 69" id="69"/>
            <p:cNvSpPr txBox="true"/>
            <p:nvPr/>
          </p:nvSpPr>
          <p:spPr>
            <a:xfrm>
              <a:off x="0" y="-28575"/>
              <a:ext cx="289401" cy="162962"/>
            </a:xfrm>
            <a:prstGeom prst="rect">
              <a:avLst/>
            </a:prstGeom>
          </p:spPr>
          <p:txBody>
            <a:bodyPr anchor="ctr" rtlCol="false" tIns="29638" lIns="29638" bIns="29638" rIns="29638"/>
            <a:lstStyle/>
            <a:p>
              <a:pPr algn="ctr">
                <a:lnSpc>
                  <a:spcPts val="2292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3862252" y="6842381"/>
            <a:ext cx="2888328" cy="1258730"/>
            <a:chOff x="0" y="0"/>
            <a:chExt cx="1119987" cy="488089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119987" cy="488089"/>
            </a:xfrm>
            <a:custGeom>
              <a:avLst/>
              <a:gdLst/>
              <a:ahLst/>
              <a:cxnLst/>
              <a:rect r="r" b="b" t="t" l="l"/>
              <a:pathLst>
                <a:path h="488089" w="1119987">
                  <a:moveTo>
                    <a:pt x="99175" y="0"/>
                  </a:moveTo>
                  <a:lnTo>
                    <a:pt x="1020811" y="0"/>
                  </a:lnTo>
                  <a:cubicBezTo>
                    <a:pt x="1047114" y="0"/>
                    <a:pt x="1072340" y="10449"/>
                    <a:pt x="1090939" y="29048"/>
                  </a:cubicBezTo>
                  <a:cubicBezTo>
                    <a:pt x="1109538" y="47647"/>
                    <a:pt x="1119987" y="72872"/>
                    <a:pt x="1119987" y="99175"/>
                  </a:cubicBezTo>
                  <a:lnTo>
                    <a:pt x="1119987" y="388913"/>
                  </a:lnTo>
                  <a:cubicBezTo>
                    <a:pt x="1119987" y="443686"/>
                    <a:pt x="1075584" y="488089"/>
                    <a:pt x="1020811" y="488089"/>
                  </a:cubicBezTo>
                  <a:lnTo>
                    <a:pt x="99175" y="488089"/>
                  </a:lnTo>
                  <a:cubicBezTo>
                    <a:pt x="44402" y="488089"/>
                    <a:pt x="0" y="443686"/>
                    <a:pt x="0" y="388913"/>
                  </a:cubicBezTo>
                  <a:lnTo>
                    <a:pt x="0" y="99175"/>
                  </a:lnTo>
                  <a:cubicBezTo>
                    <a:pt x="0" y="44402"/>
                    <a:pt x="44402" y="0"/>
                    <a:pt x="99175" y="0"/>
                  </a:cubicBezTo>
                  <a:close/>
                </a:path>
              </a:pathLst>
            </a:custGeom>
            <a:solidFill>
              <a:srgbClr val="FFFF3D"/>
            </a:solidFill>
            <a:ln w="38100" cap="rnd">
              <a:solidFill>
                <a:srgbClr val="97D945"/>
              </a:solidFill>
              <a:prstDash val="solid"/>
              <a:round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-28575"/>
              <a:ext cx="1119987" cy="516664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6289666" y="6614487"/>
            <a:ext cx="642321" cy="642321"/>
            <a:chOff x="0" y="0"/>
            <a:chExt cx="812800" cy="812800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A639"/>
            </a:solidFill>
            <a:ln w="38100" cap="sq">
              <a:solidFill>
                <a:srgbClr val="97D945"/>
              </a:solidFill>
              <a:prstDash val="solid"/>
              <a:miter/>
            </a:ln>
          </p:spPr>
        </p:sp>
        <p:sp>
          <p:nvSpPr>
            <p:cNvPr name="TextBox 75" id="7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6056856" y="7724482"/>
            <a:ext cx="484367" cy="224922"/>
            <a:chOff x="0" y="0"/>
            <a:chExt cx="289401" cy="134387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289401" cy="134387"/>
            </a:xfrm>
            <a:custGeom>
              <a:avLst/>
              <a:gdLst/>
              <a:ahLst/>
              <a:cxnLst/>
              <a:rect r="r" b="b" t="t" l="l"/>
              <a:pathLst>
                <a:path h="134387" w="289401">
                  <a:moveTo>
                    <a:pt x="67194" y="0"/>
                  </a:moveTo>
                  <a:lnTo>
                    <a:pt x="222208" y="0"/>
                  </a:lnTo>
                  <a:cubicBezTo>
                    <a:pt x="259318" y="0"/>
                    <a:pt x="289401" y="30084"/>
                    <a:pt x="289401" y="67194"/>
                  </a:cubicBezTo>
                  <a:lnTo>
                    <a:pt x="289401" y="67194"/>
                  </a:lnTo>
                  <a:cubicBezTo>
                    <a:pt x="289401" y="104304"/>
                    <a:pt x="259318" y="134387"/>
                    <a:pt x="222208" y="134387"/>
                  </a:cubicBezTo>
                  <a:lnTo>
                    <a:pt x="67194" y="134387"/>
                  </a:lnTo>
                  <a:cubicBezTo>
                    <a:pt x="30084" y="134387"/>
                    <a:pt x="0" y="104304"/>
                    <a:pt x="0" y="67194"/>
                  </a:cubicBezTo>
                  <a:lnTo>
                    <a:pt x="0" y="67194"/>
                  </a:lnTo>
                  <a:cubicBezTo>
                    <a:pt x="0" y="30084"/>
                    <a:pt x="30084" y="0"/>
                    <a:pt x="67194" y="0"/>
                  </a:cubicBezTo>
                  <a:close/>
                </a:path>
              </a:pathLst>
            </a:custGeom>
            <a:solidFill>
              <a:srgbClr val="97D945"/>
            </a:solidFill>
            <a:ln cap="sq">
              <a:noFill/>
              <a:prstDash val="solid"/>
              <a:miter/>
            </a:ln>
          </p:spPr>
        </p:sp>
        <p:sp>
          <p:nvSpPr>
            <p:cNvPr name="TextBox 78" id="78"/>
            <p:cNvSpPr txBox="true"/>
            <p:nvPr/>
          </p:nvSpPr>
          <p:spPr>
            <a:xfrm>
              <a:off x="0" y="-28575"/>
              <a:ext cx="289401" cy="162962"/>
            </a:xfrm>
            <a:prstGeom prst="rect">
              <a:avLst/>
            </a:prstGeom>
          </p:spPr>
          <p:txBody>
            <a:bodyPr anchor="ctr" rtlCol="false" tIns="29638" lIns="29638" bIns="29638" rIns="29638"/>
            <a:lstStyle/>
            <a:p>
              <a:pPr algn="ctr">
                <a:lnSpc>
                  <a:spcPts val="2292"/>
                </a:lnSpc>
              </a:pP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628013" y="8405206"/>
            <a:ext cx="2888328" cy="1258730"/>
            <a:chOff x="0" y="0"/>
            <a:chExt cx="1119987" cy="488089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1119987" cy="488089"/>
            </a:xfrm>
            <a:custGeom>
              <a:avLst/>
              <a:gdLst/>
              <a:ahLst/>
              <a:cxnLst/>
              <a:rect r="r" b="b" t="t" l="l"/>
              <a:pathLst>
                <a:path h="488089" w="1119987">
                  <a:moveTo>
                    <a:pt x="99175" y="0"/>
                  </a:moveTo>
                  <a:lnTo>
                    <a:pt x="1020811" y="0"/>
                  </a:lnTo>
                  <a:cubicBezTo>
                    <a:pt x="1047114" y="0"/>
                    <a:pt x="1072340" y="10449"/>
                    <a:pt x="1090939" y="29048"/>
                  </a:cubicBezTo>
                  <a:cubicBezTo>
                    <a:pt x="1109538" y="47647"/>
                    <a:pt x="1119987" y="72872"/>
                    <a:pt x="1119987" y="99175"/>
                  </a:cubicBezTo>
                  <a:lnTo>
                    <a:pt x="1119987" y="388913"/>
                  </a:lnTo>
                  <a:cubicBezTo>
                    <a:pt x="1119987" y="443686"/>
                    <a:pt x="1075584" y="488089"/>
                    <a:pt x="1020811" y="488089"/>
                  </a:cubicBezTo>
                  <a:lnTo>
                    <a:pt x="99175" y="488089"/>
                  </a:lnTo>
                  <a:cubicBezTo>
                    <a:pt x="44402" y="488089"/>
                    <a:pt x="0" y="443686"/>
                    <a:pt x="0" y="388913"/>
                  </a:cubicBezTo>
                  <a:lnTo>
                    <a:pt x="0" y="99175"/>
                  </a:lnTo>
                  <a:cubicBezTo>
                    <a:pt x="0" y="44402"/>
                    <a:pt x="44402" y="0"/>
                    <a:pt x="99175" y="0"/>
                  </a:cubicBezTo>
                  <a:close/>
                </a:path>
              </a:pathLst>
            </a:custGeom>
            <a:solidFill>
              <a:srgbClr val="FFFF3D"/>
            </a:solidFill>
            <a:ln w="38100" cap="rnd">
              <a:solidFill>
                <a:srgbClr val="97D945"/>
              </a:solidFill>
              <a:prstDash val="solid"/>
              <a:round/>
            </a:ln>
          </p:spPr>
        </p:sp>
        <p:sp>
          <p:nvSpPr>
            <p:cNvPr name="TextBox 81" id="81"/>
            <p:cNvSpPr txBox="true"/>
            <p:nvPr/>
          </p:nvSpPr>
          <p:spPr>
            <a:xfrm>
              <a:off x="0" y="-28575"/>
              <a:ext cx="1119987" cy="516664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3055427" y="8177311"/>
            <a:ext cx="642321" cy="642321"/>
            <a:chOff x="0" y="0"/>
            <a:chExt cx="812800" cy="8128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A639"/>
            </a:solidFill>
            <a:ln w="38100" cap="sq">
              <a:solidFill>
                <a:srgbClr val="97D945"/>
              </a:solidFill>
              <a:prstDash val="solid"/>
              <a:miter/>
            </a:ln>
          </p:spPr>
        </p:sp>
        <p:sp>
          <p:nvSpPr>
            <p:cNvPr name="TextBox 84" id="8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85" id="85"/>
          <p:cNvGrpSpPr/>
          <p:nvPr/>
        </p:nvGrpSpPr>
        <p:grpSpPr>
          <a:xfrm rot="0">
            <a:off x="2822618" y="9287306"/>
            <a:ext cx="484367" cy="224922"/>
            <a:chOff x="0" y="0"/>
            <a:chExt cx="289401" cy="134387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289401" cy="134387"/>
            </a:xfrm>
            <a:custGeom>
              <a:avLst/>
              <a:gdLst/>
              <a:ahLst/>
              <a:cxnLst/>
              <a:rect r="r" b="b" t="t" l="l"/>
              <a:pathLst>
                <a:path h="134387" w="289401">
                  <a:moveTo>
                    <a:pt x="67194" y="0"/>
                  </a:moveTo>
                  <a:lnTo>
                    <a:pt x="222208" y="0"/>
                  </a:lnTo>
                  <a:cubicBezTo>
                    <a:pt x="259318" y="0"/>
                    <a:pt x="289401" y="30084"/>
                    <a:pt x="289401" y="67194"/>
                  </a:cubicBezTo>
                  <a:lnTo>
                    <a:pt x="289401" y="67194"/>
                  </a:lnTo>
                  <a:cubicBezTo>
                    <a:pt x="289401" y="104304"/>
                    <a:pt x="259318" y="134387"/>
                    <a:pt x="222208" y="134387"/>
                  </a:cubicBezTo>
                  <a:lnTo>
                    <a:pt x="67194" y="134387"/>
                  </a:lnTo>
                  <a:cubicBezTo>
                    <a:pt x="30084" y="134387"/>
                    <a:pt x="0" y="104304"/>
                    <a:pt x="0" y="67194"/>
                  </a:cubicBezTo>
                  <a:lnTo>
                    <a:pt x="0" y="67194"/>
                  </a:lnTo>
                  <a:cubicBezTo>
                    <a:pt x="0" y="30084"/>
                    <a:pt x="30084" y="0"/>
                    <a:pt x="67194" y="0"/>
                  </a:cubicBezTo>
                  <a:close/>
                </a:path>
              </a:pathLst>
            </a:custGeom>
            <a:solidFill>
              <a:srgbClr val="97D945"/>
            </a:solidFill>
            <a:ln cap="sq">
              <a:noFill/>
              <a:prstDash val="solid"/>
              <a:miter/>
            </a:ln>
          </p:spPr>
        </p:sp>
        <p:sp>
          <p:nvSpPr>
            <p:cNvPr name="TextBox 87" id="87"/>
            <p:cNvSpPr txBox="true"/>
            <p:nvPr/>
          </p:nvSpPr>
          <p:spPr>
            <a:xfrm>
              <a:off x="0" y="-28575"/>
              <a:ext cx="289401" cy="162962"/>
            </a:xfrm>
            <a:prstGeom prst="rect">
              <a:avLst/>
            </a:prstGeom>
          </p:spPr>
          <p:txBody>
            <a:bodyPr anchor="ctr" rtlCol="false" tIns="29638" lIns="29638" bIns="29638" rIns="29638"/>
            <a:lstStyle/>
            <a:p>
              <a:pPr algn="ctr">
                <a:lnSpc>
                  <a:spcPts val="2292"/>
                </a:lnSpc>
              </a:pPr>
            </a:p>
          </p:txBody>
        </p:sp>
      </p:grpSp>
      <p:grpSp>
        <p:nvGrpSpPr>
          <p:cNvPr name="Group 88" id="88"/>
          <p:cNvGrpSpPr/>
          <p:nvPr/>
        </p:nvGrpSpPr>
        <p:grpSpPr>
          <a:xfrm rot="0">
            <a:off x="3862252" y="8405206"/>
            <a:ext cx="2888328" cy="1258730"/>
            <a:chOff x="0" y="0"/>
            <a:chExt cx="1119987" cy="488089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1119987" cy="488089"/>
            </a:xfrm>
            <a:custGeom>
              <a:avLst/>
              <a:gdLst/>
              <a:ahLst/>
              <a:cxnLst/>
              <a:rect r="r" b="b" t="t" l="l"/>
              <a:pathLst>
                <a:path h="488089" w="1119987">
                  <a:moveTo>
                    <a:pt x="99175" y="0"/>
                  </a:moveTo>
                  <a:lnTo>
                    <a:pt x="1020811" y="0"/>
                  </a:lnTo>
                  <a:cubicBezTo>
                    <a:pt x="1047114" y="0"/>
                    <a:pt x="1072340" y="10449"/>
                    <a:pt x="1090939" y="29048"/>
                  </a:cubicBezTo>
                  <a:cubicBezTo>
                    <a:pt x="1109538" y="47647"/>
                    <a:pt x="1119987" y="72872"/>
                    <a:pt x="1119987" y="99175"/>
                  </a:cubicBezTo>
                  <a:lnTo>
                    <a:pt x="1119987" y="388913"/>
                  </a:lnTo>
                  <a:cubicBezTo>
                    <a:pt x="1119987" y="443686"/>
                    <a:pt x="1075584" y="488089"/>
                    <a:pt x="1020811" y="488089"/>
                  </a:cubicBezTo>
                  <a:lnTo>
                    <a:pt x="99175" y="488089"/>
                  </a:lnTo>
                  <a:cubicBezTo>
                    <a:pt x="44402" y="488089"/>
                    <a:pt x="0" y="443686"/>
                    <a:pt x="0" y="388913"/>
                  </a:cubicBezTo>
                  <a:lnTo>
                    <a:pt x="0" y="99175"/>
                  </a:lnTo>
                  <a:cubicBezTo>
                    <a:pt x="0" y="44402"/>
                    <a:pt x="44402" y="0"/>
                    <a:pt x="99175" y="0"/>
                  </a:cubicBezTo>
                  <a:close/>
                </a:path>
              </a:pathLst>
            </a:custGeom>
            <a:solidFill>
              <a:srgbClr val="FFFF3D"/>
            </a:solidFill>
            <a:ln w="38100" cap="rnd">
              <a:solidFill>
                <a:srgbClr val="97D945"/>
              </a:solidFill>
              <a:prstDash val="solid"/>
              <a:round/>
            </a:ln>
          </p:spPr>
        </p:sp>
        <p:sp>
          <p:nvSpPr>
            <p:cNvPr name="TextBox 90" id="90"/>
            <p:cNvSpPr txBox="true"/>
            <p:nvPr/>
          </p:nvSpPr>
          <p:spPr>
            <a:xfrm>
              <a:off x="0" y="-28575"/>
              <a:ext cx="1119987" cy="516664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91" id="91"/>
          <p:cNvGrpSpPr/>
          <p:nvPr/>
        </p:nvGrpSpPr>
        <p:grpSpPr>
          <a:xfrm rot="0">
            <a:off x="6289666" y="8177311"/>
            <a:ext cx="642321" cy="642321"/>
            <a:chOff x="0" y="0"/>
            <a:chExt cx="812800" cy="812800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A639"/>
            </a:solidFill>
            <a:ln w="38100" cap="sq">
              <a:solidFill>
                <a:srgbClr val="97D945"/>
              </a:solidFill>
              <a:prstDash val="solid"/>
              <a:miter/>
            </a:ln>
          </p:spPr>
        </p:sp>
        <p:sp>
          <p:nvSpPr>
            <p:cNvPr name="TextBox 93" id="9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6950" lIns="46950" bIns="46950" rIns="4695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94" id="94"/>
          <p:cNvGrpSpPr/>
          <p:nvPr/>
        </p:nvGrpSpPr>
        <p:grpSpPr>
          <a:xfrm rot="0">
            <a:off x="6056856" y="9287306"/>
            <a:ext cx="484367" cy="224922"/>
            <a:chOff x="0" y="0"/>
            <a:chExt cx="289401" cy="134387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289401" cy="134387"/>
            </a:xfrm>
            <a:custGeom>
              <a:avLst/>
              <a:gdLst/>
              <a:ahLst/>
              <a:cxnLst/>
              <a:rect r="r" b="b" t="t" l="l"/>
              <a:pathLst>
                <a:path h="134387" w="289401">
                  <a:moveTo>
                    <a:pt x="67194" y="0"/>
                  </a:moveTo>
                  <a:lnTo>
                    <a:pt x="222208" y="0"/>
                  </a:lnTo>
                  <a:cubicBezTo>
                    <a:pt x="259318" y="0"/>
                    <a:pt x="289401" y="30084"/>
                    <a:pt x="289401" y="67194"/>
                  </a:cubicBezTo>
                  <a:lnTo>
                    <a:pt x="289401" y="67194"/>
                  </a:lnTo>
                  <a:cubicBezTo>
                    <a:pt x="289401" y="104304"/>
                    <a:pt x="259318" y="134387"/>
                    <a:pt x="222208" y="134387"/>
                  </a:cubicBezTo>
                  <a:lnTo>
                    <a:pt x="67194" y="134387"/>
                  </a:lnTo>
                  <a:cubicBezTo>
                    <a:pt x="30084" y="134387"/>
                    <a:pt x="0" y="104304"/>
                    <a:pt x="0" y="67194"/>
                  </a:cubicBezTo>
                  <a:lnTo>
                    <a:pt x="0" y="67194"/>
                  </a:lnTo>
                  <a:cubicBezTo>
                    <a:pt x="0" y="30084"/>
                    <a:pt x="30084" y="0"/>
                    <a:pt x="67194" y="0"/>
                  </a:cubicBezTo>
                  <a:close/>
                </a:path>
              </a:pathLst>
            </a:custGeom>
            <a:solidFill>
              <a:srgbClr val="97D945"/>
            </a:solidFill>
            <a:ln cap="sq">
              <a:noFill/>
              <a:prstDash val="solid"/>
              <a:miter/>
            </a:ln>
          </p:spPr>
        </p:sp>
        <p:sp>
          <p:nvSpPr>
            <p:cNvPr name="TextBox 96" id="96"/>
            <p:cNvSpPr txBox="true"/>
            <p:nvPr/>
          </p:nvSpPr>
          <p:spPr>
            <a:xfrm>
              <a:off x="0" y="-28575"/>
              <a:ext cx="289401" cy="162962"/>
            </a:xfrm>
            <a:prstGeom prst="rect">
              <a:avLst/>
            </a:prstGeom>
          </p:spPr>
          <p:txBody>
            <a:bodyPr anchor="ctr" rtlCol="false" tIns="29638" lIns="29638" bIns="29638" rIns="29638"/>
            <a:lstStyle/>
            <a:p>
              <a:pPr algn="ctr">
                <a:lnSpc>
                  <a:spcPts val="2292"/>
                </a:lnSpc>
              </a:pPr>
            </a:p>
          </p:txBody>
        </p:sp>
      </p:grpSp>
      <p:sp>
        <p:nvSpPr>
          <p:cNvPr name="Freeform 97" id="97"/>
          <p:cNvSpPr/>
          <p:nvPr/>
        </p:nvSpPr>
        <p:spPr>
          <a:xfrm flipH="false" flipV="false" rot="0">
            <a:off x="843512" y="7062162"/>
            <a:ext cx="1018610" cy="774781"/>
          </a:xfrm>
          <a:custGeom>
            <a:avLst/>
            <a:gdLst/>
            <a:ahLst/>
            <a:cxnLst/>
            <a:rect r="r" b="b" t="t" l="l"/>
            <a:pathLst>
              <a:path h="774781" w="1018610">
                <a:moveTo>
                  <a:pt x="0" y="0"/>
                </a:moveTo>
                <a:lnTo>
                  <a:pt x="1018610" y="0"/>
                </a:lnTo>
                <a:lnTo>
                  <a:pt x="1018610" y="774781"/>
                </a:lnTo>
                <a:lnTo>
                  <a:pt x="0" y="77478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98" id="98"/>
          <p:cNvSpPr/>
          <p:nvPr/>
        </p:nvSpPr>
        <p:spPr>
          <a:xfrm flipH="false" flipV="false" rot="0">
            <a:off x="4106314" y="7073049"/>
            <a:ext cx="1069318" cy="763894"/>
          </a:xfrm>
          <a:custGeom>
            <a:avLst/>
            <a:gdLst/>
            <a:ahLst/>
            <a:cxnLst/>
            <a:rect r="r" b="b" t="t" l="l"/>
            <a:pathLst>
              <a:path h="763894" w="1069318">
                <a:moveTo>
                  <a:pt x="0" y="0"/>
                </a:moveTo>
                <a:lnTo>
                  <a:pt x="1069318" y="0"/>
                </a:lnTo>
                <a:lnTo>
                  <a:pt x="1069318" y="763894"/>
                </a:lnTo>
                <a:lnTo>
                  <a:pt x="0" y="7638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99" id="99"/>
          <p:cNvSpPr/>
          <p:nvPr/>
        </p:nvSpPr>
        <p:spPr>
          <a:xfrm flipH="false" flipV="false" rot="0">
            <a:off x="730495" y="8696425"/>
            <a:ext cx="1131628" cy="650084"/>
          </a:xfrm>
          <a:custGeom>
            <a:avLst/>
            <a:gdLst/>
            <a:ahLst/>
            <a:cxnLst/>
            <a:rect r="r" b="b" t="t" l="l"/>
            <a:pathLst>
              <a:path h="650084" w="1131628">
                <a:moveTo>
                  <a:pt x="0" y="0"/>
                </a:moveTo>
                <a:lnTo>
                  <a:pt x="1131627" y="0"/>
                </a:lnTo>
                <a:lnTo>
                  <a:pt x="1131627" y="650084"/>
                </a:lnTo>
                <a:lnTo>
                  <a:pt x="0" y="65008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00" id="100"/>
          <p:cNvSpPr/>
          <p:nvPr/>
        </p:nvSpPr>
        <p:spPr>
          <a:xfrm flipH="false" flipV="false" rot="0">
            <a:off x="4095340" y="8489999"/>
            <a:ext cx="1040674" cy="1107836"/>
          </a:xfrm>
          <a:custGeom>
            <a:avLst/>
            <a:gdLst/>
            <a:ahLst/>
            <a:cxnLst/>
            <a:rect r="r" b="b" t="t" l="l"/>
            <a:pathLst>
              <a:path h="1107836" w="1040674">
                <a:moveTo>
                  <a:pt x="0" y="0"/>
                </a:moveTo>
                <a:lnTo>
                  <a:pt x="1040673" y="0"/>
                </a:lnTo>
                <a:lnTo>
                  <a:pt x="1040673" y="1107837"/>
                </a:lnTo>
                <a:lnTo>
                  <a:pt x="0" y="110783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101" id="101"/>
          <p:cNvSpPr txBox="true"/>
          <p:nvPr/>
        </p:nvSpPr>
        <p:spPr>
          <a:xfrm rot="0">
            <a:off x="2038734" y="3937064"/>
            <a:ext cx="127017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BANANA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2038734" y="4204771"/>
            <a:ext cx="1135769" cy="386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Bananas are sweet, soft, perfect for snacks.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3225067" y="3609950"/>
            <a:ext cx="371748" cy="378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0"/>
              </a:lnSpc>
            </a:pPr>
            <a:r>
              <a:rPr lang="en-US" sz="1293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30%</a:t>
            </a:r>
          </a:p>
          <a:p>
            <a:pPr algn="l">
              <a:lnSpc>
                <a:spcPts val="698"/>
              </a:lnSpc>
            </a:pPr>
            <a:r>
              <a:rPr lang="en-US" b="true" sz="1293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OFF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2955100" y="4574408"/>
            <a:ext cx="219402" cy="230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1"/>
              </a:lnSpc>
              <a:spcBef>
                <a:spcPct val="0"/>
              </a:spcBef>
            </a:pPr>
            <a:r>
              <a:rPr lang="en-US" b="true" sz="135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$7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2036100" y="4693715"/>
            <a:ext cx="476091" cy="133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0"/>
              </a:lnSpc>
            </a:pPr>
            <a:r>
              <a:rPr lang="en-US" sz="1049" b="true">
                <a:solidFill>
                  <a:srgbClr val="17A639"/>
                </a:solidFill>
                <a:latin typeface="DM Sans Bold"/>
                <a:ea typeface="DM Sans Bold"/>
                <a:cs typeface="DM Sans Bold"/>
                <a:sym typeface="DM Sans Bold"/>
              </a:rPr>
              <a:t>500 g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5272973" y="4204771"/>
            <a:ext cx="1135769" cy="386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Fresh onions, essential for cooking.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6459305" y="3609950"/>
            <a:ext cx="371748" cy="378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0"/>
              </a:lnSpc>
            </a:pPr>
            <a:r>
              <a:rPr lang="en-US" sz="1293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20%</a:t>
            </a:r>
          </a:p>
          <a:p>
            <a:pPr algn="l">
              <a:lnSpc>
                <a:spcPts val="698"/>
              </a:lnSpc>
            </a:pPr>
            <a:r>
              <a:rPr lang="en-US" b="true" sz="1293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OFF</a:t>
            </a:r>
          </a:p>
        </p:txBody>
      </p:sp>
      <p:sp>
        <p:nvSpPr>
          <p:cNvPr name="TextBox 108" id="108"/>
          <p:cNvSpPr txBox="true"/>
          <p:nvPr/>
        </p:nvSpPr>
        <p:spPr>
          <a:xfrm rot="0">
            <a:off x="6189339" y="4574408"/>
            <a:ext cx="219402" cy="230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1"/>
              </a:lnSpc>
              <a:spcBef>
                <a:spcPct val="0"/>
              </a:spcBef>
            </a:pPr>
            <a:r>
              <a:rPr lang="en-US" b="true" sz="135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$9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5272973" y="4693715"/>
            <a:ext cx="476091" cy="133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0"/>
              </a:lnSpc>
            </a:pPr>
            <a:r>
              <a:rPr lang="en-US" sz="1049" b="true">
                <a:solidFill>
                  <a:srgbClr val="17A639"/>
                </a:solidFill>
                <a:latin typeface="DM Sans Bold"/>
                <a:ea typeface="DM Sans Bold"/>
                <a:cs typeface="DM Sans Bold"/>
                <a:sym typeface="DM Sans Bold"/>
              </a:rPr>
              <a:t>500 g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5271047" y="3935756"/>
            <a:ext cx="127017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ONIONS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2038734" y="5496401"/>
            <a:ext cx="127017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POTATOES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2038734" y="5764109"/>
            <a:ext cx="1031336" cy="386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Fresh potatoes, ideal for cooking for baking.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3225067" y="5169288"/>
            <a:ext cx="371748" cy="378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0"/>
              </a:lnSpc>
            </a:pPr>
            <a:r>
              <a:rPr lang="en-US" sz="1293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25%</a:t>
            </a:r>
          </a:p>
          <a:p>
            <a:pPr algn="l">
              <a:lnSpc>
                <a:spcPts val="698"/>
              </a:lnSpc>
            </a:pPr>
            <a:r>
              <a:rPr lang="en-US" b="true" sz="1293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OFF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2910142" y="6133745"/>
            <a:ext cx="309319" cy="230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1"/>
              </a:lnSpc>
              <a:spcBef>
                <a:spcPct val="0"/>
              </a:spcBef>
            </a:pPr>
            <a:r>
              <a:rPr lang="en-US" b="true" sz="135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$8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2038734" y="6253053"/>
            <a:ext cx="476091" cy="133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0"/>
              </a:lnSpc>
            </a:pPr>
            <a:r>
              <a:rPr lang="en-US" sz="1049" b="true">
                <a:solidFill>
                  <a:srgbClr val="17A639"/>
                </a:solidFill>
                <a:latin typeface="DM Sans Bold"/>
                <a:ea typeface="DM Sans Bold"/>
                <a:cs typeface="DM Sans Bold"/>
                <a:sym typeface="DM Sans Bold"/>
              </a:rPr>
              <a:t>500 g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5272973" y="5496401"/>
            <a:ext cx="127017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TOMATOES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5272973" y="5764109"/>
            <a:ext cx="1031336" cy="262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Juicy tomatoes, great for salads.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6459305" y="5169288"/>
            <a:ext cx="371748" cy="378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0"/>
              </a:lnSpc>
            </a:pPr>
            <a:r>
              <a:rPr lang="en-US" sz="1293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40%</a:t>
            </a:r>
          </a:p>
          <a:p>
            <a:pPr algn="l">
              <a:lnSpc>
                <a:spcPts val="698"/>
              </a:lnSpc>
            </a:pPr>
            <a:r>
              <a:rPr lang="en-US" b="true" sz="1293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OFF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6144381" y="6133745"/>
            <a:ext cx="309319" cy="230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1"/>
              </a:lnSpc>
              <a:spcBef>
                <a:spcPct val="0"/>
              </a:spcBef>
            </a:pPr>
            <a:r>
              <a:rPr lang="en-US" b="true" sz="135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$11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5272973" y="6253053"/>
            <a:ext cx="476091" cy="133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0"/>
              </a:lnSpc>
            </a:pPr>
            <a:r>
              <a:rPr lang="en-US" sz="1049" b="true">
                <a:solidFill>
                  <a:srgbClr val="17A639"/>
                </a:solidFill>
                <a:latin typeface="DM Sans Bold"/>
                <a:ea typeface="DM Sans Bold"/>
                <a:cs typeface="DM Sans Bold"/>
                <a:sym typeface="DM Sans Bold"/>
              </a:rPr>
              <a:t>500 g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2038734" y="7059225"/>
            <a:ext cx="127017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EGGS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2038734" y="7326933"/>
            <a:ext cx="1180727" cy="386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Fresh eggs, perfect for baking or breakfast.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3225067" y="6732112"/>
            <a:ext cx="371748" cy="378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0"/>
              </a:lnSpc>
            </a:pPr>
            <a:r>
              <a:rPr lang="en-US" sz="1293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20%</a:t>
            </a:r>
          </a:p>
          <a:p>
            <a:pPr algn="l">
              <a:lnSpc>
                <a:spcPts val="698"/>
              </a:lnSpc>
            </a:pPr>
            <a:r>
              <a:rPr lang="en-US" b="true" sz="1293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OFF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2910142" y="7696569"/>
            <a:ext cx="309319" cy="230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1"/>
              </a:lnSpc>
              <a:spcBef>
                <a:spcPct val="0"/>
              </a:spcBef>
            </a:pPr>
            <a:r>
              <a:rPr lang="en-US" b="true" sz="135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$15</a:t>
            </a:r>
          </a:p>
        </p:txBody>
      </p:sp>
      <p:sp>
        <p:nvSpPr>
          <p:cNvPr name="TextBox 125" id="125"/>
          <p:cNvSpPr txBox="true"/>
          <p:nvPr/>
        </p:nvSpPr>
        <p:spPr>
          <a:xfrm rot="0">
            <a:off x="2038734" y="7815877"/>
            <a:ext cx="476091" cy="133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0"/>
              </a:lnSpc>
            </a:pPr>
            <a:r>
              <a:rPr lang="en-US" sz="1049" b="true">
                <a:solidFill>
                  <a:srgbClr val="17A639"/>
                </a:solidFill>
                <a:latin typeface="DM Sans Bold"/>
                <a:ea typeface="DM Sans Bold"/>
                <a:cs typeface="DM Sans Bold"/>
                <a:sym typeface="DM Sans Bold"/>
              </a:rPr>
              <a:t>500 g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5272973" y="7059225"/>
            <a:ext cx="127017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MUSHROOMS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5272973" y="7326933"/>
            <a:ext cx="1135769" cy="386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Fresh, earthy mushrooms for cooking.</a:t>
            </a:r>
          </a:p>
        </p:txBody>
      </p:sp>
      <p:sp>
        <p:nvSpPr>
          <p:cNvPr name="TextBox 128" id="128"/>
          <p:cNvSpPr txBox="true"/>
          <p:nvPr/>
        </p:nvSpPr>
        <p:spPr>
          <a:xfrm rot="0">
            <a:off x="6459305" y="6732112"/>
            <a:ext cx="371748" cy="378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0"/>
              </a:lnSpc>
            </a:pPr>
            <a:r>
              <a:rPr lang="en-US" sz="1293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45%</a:t>
            </a:r>
          </a:p>
          <a:p>
            <a:pPr algn="l">
              <a:lnSpc>
                <a:spcPts val="698"/>
              </a:lnSpc>
            </a:pPr>
            <a:r>
              <a:rPr lang="en-US" b="true" sz="1293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OFF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6144381" y="7696569"/>
            <a:ext cx="309319" cy="230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1"/>
              </a:lnSpc>
              <a:spcBef>
                <a:spcPct val="0"/>
              </a:spcBef>
            </a:pPr>
            <a:r>
              <a:rPr lang="en-US" b="true" sz="135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$7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5272973" y="7815877"/>
            <a:ext cx="476091" cy="133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0"/>
              </a:lnSpc>
            </a:pPr>
            <a:r>
              <a:rPr lang="en-US" sz="1049" b="true">
                <a:solidFill>
                  <a:srgbClr val="17A639"/>
                </a:solidFill>
                <a:latin typeface="DM Sans Bold"/>
                <a:ea typeface="DM Sans Bold"/>
                <a:cs typeface="DM Sans Bold"/>
                <a:sym typeface="DM Sans Bold"/>
              </a:rPr>
              <a:t>500 g</a:t>
            </a:r>
          </a:p>
        </p:txBody>
      </p:sp>
      <p:sp>
        <p:nvSpPr>
          <p:cNvPr name="TextBox 131" id="131"/>
          <p:cNvSpPr txBox="true"/>
          <p:nvPr/>
        </p:nvSpPr>
        <p:spPr>
          <a:xfrm rot="0">
            <a:off x="2038734" y="8622049"/>
            <a:ext cx="127017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EGGPLANT</a:t>
            </a:r>
          </a:p>
        </p:txBody>
      </p:sp>
      <p:sp>
        <p:nvSpPr>
          <p:cNvPr name="TextBox 132" id="132"/>
          <p:cNvSpPr txBox="true"/>
          <p:nvPr/>
        </p:nvSpPr>
        <p:spPr>
          <a:xfrm rot="0">
            <a:off x="2038734" y="8889757"/>
            <a:ext cx="1268251" cy="262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Fresh eggplant, perfect for grilling.</a:t>
            </a:r>
          </a:p>
        </p:txBody>
      </p:sp>
      <p:sp>
        <p:nvSpPr>
          <p:cNvPr name="TextBox 133" id="133"/>
          <p:cNvSpPr txBox="true"/>
          <p:nvPr/>
        </p:nvSpPr>
        <p:spPr>
          <a:xfrm rot="0">
            <a:off x="3225067" y="8294936"/>
            <a:ext cx="371748" cy="378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0"/>
              </a:lnSpc>
            </a:pPr>
            <a:r>
              <a:rPr lang="en-US" sz="1293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35%</a:t>
            </a:r>
          </a:p>
          <a:p>
            <a:pPr algn="l">
              <a:lnSpc>
                <a:spcPts val="698"/>
              </a:lnSpc>
            </a:pPr>
            <a:r>
              <a:rPr lang="en-US" b="true" sz="1293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OFF</a:t>
            </a:r>
          </a:p>
        </p:txBody>
      </p:sp>
      <p:sp>
        <p:nvSpPr>
          <p:cNvPr name="TextBox 134" id="134"/>
          <p:cNvSpPr txBox="true"/>
          <p:nvPr/>
        </p:nvSpPr>
        <p:spPr>
          <a:xfrm rot="0">
            <a:off x="2910142" y="9259393"/>
            <a:ext cx="309319" cy="230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1"/>
              </a:lnSpc>
              <a:spcBef>
                <a:spcPct val="0"/>
              </a:spcBef>
            </a:pPr>
            <a:r>
              <a:rPr lang="en-US" b="true" sz="135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$12</a:t>
            </a:r>
          </a:p>
        </p:txBody>
      </p:sp>
      <p:sp>
        <p:nvSpPr>
          <p:cNvPr name="TextBox 135" id="135"/>
          <p:cNvSpPr txBox="true"/>
          <p:nvPr/>
        </p:nvSpPr>
        <p:spPr>
          <a:xfrm rot="0">
            <a:off x="2038734" y="9378701"/>
            <a:ext cx="476091" cy="133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0"/>
              </a:lnSpc>
            </a:pPr>
            <a:r>
              <a:rPr lang="en-US" sz="1049" b="true">
                <a:solidFill>
                  <a:srgbClr val="17A639"/>
                </a:solidFill>
                <a:latin typeface="DM Sans Bold"/>
                <a:ea typeface="DM Sans Bold"/>
                <a:cs typeface="DM Sans Bold"/>
                <a:sym typeface="DM Sans Bold"/>
              </a:rPr>
              <a:t>500 g</a:t>
            </a:r>
          </a:p>
        </p:txBody>
      </p:sp>
      <p:sp>
        <p:nvSpPr>
          <p:cNvPr name="TextBox 136" id="136"/>
          <p:cNvSpPr txBox="true"/>
          <p:nvPr/>
        </p:nvSpPr>
        <p:spPr>
          <a:xfrm rot="0">
            <a:off x="5272973" y="8622049"/>
            <a:ext cx="127017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PEARS</a:t>
            </a:r>
          </a:p>
        </p:txBody>
      </p:sp>
      <p:sp>
        <p:nvSpPr>
          <p:cNvPr name="TextBox 137" id="137"/>
          <p:cNvSpPr txBox="true"/>
          <p:nvPr/>
        </p:nvSpPr>
        <p:spPr>
          <a:xfrm rot="0">
            <a:off x="5272973" y="8889757"/>
            <a:ext cx="1031336" cy="262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Juicy pears, ideal for snacking.</a:t>
            </a:r>
          </a:p>
        </p:txBody>
      </p:sp>
      <p:sp>
        <p:nvSpPr>
          <p:cNvPr name="TextBox 138" id="138"/>
          <p:cNvSpPr txBox="true"/>
          <p:nvPr/>
        </p:nvSpPr>
        <p:spPr>
          <a:xfrm rot="0">
            <a:off x="6459305" y="8294936"/>
            <a:ext cx="371748" cy="378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0"/>
              </a:lnSpc>
            </a:pPr>
            <a:r>
              <a:rPr lang="en-US" sz="1293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30%</a:t>
            </a:r>
          </a:p>
          <a:p>
            <a:pPr algn="l">
              <a:lnSpc>
                <a:spcPts val="698"/>
              </a:lnSpc>
            </a:pPr>
            <a:r>
              <a:rPr lang="en-US" b="true" sz="1293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OFF</a:t>
            </a:r>
          </a:p>
        </p:txBody>
      </p:sp>
      <p:sp>
        <p:nvSpPr>
          <p:cNvPr name="TextBox 139" id="139"/>
          <p:cNvSpPr txBox="true"/>
          <p:nvPr/>
        </p:nvSpPr>
        <p:spPr>
          <a:xfrm rot="0">
            <a:off x="6144381" y="9259393"/>
            <a:ext cx="309319" cy="230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1"/>
              </a:lnSpc>
              <a:spcBef>
                <a:spcPct val="0"/>
              </a:spcBef>
            </a:pPr>
            <a:r>
              <a:rPr lang="en-US" b="true" sz="135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$5</a:t>
            </a:r>
          </a:p>
        </p:txBody>
      </p:sp>
      <p:sp>
        <p:nvSpPr>
          <p:cNvPr name="TextBox 140" id="140"/>
          <p:cNvSpPr txBox="true"/>
          <p:nvPr/>
        </p:nvSpPr>
        <p:spPr>
          <a:xfrm rot="0">
            <a:off x="5272973" y="9378701"/>
            <a:ext cx="476091" cy="133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0"/>
              </a:lnSpc>
            </a:pPr>
            <a:r>
              <a:rPr lang="en-US" sz="1049" b="true">
                <a:solidFill>
                  <a:srgbClr val="17A639"/>
                </a:solidFill>
                <a:latin typeface="DM Sans Bold"/>
                <a:ea typeface="DM Sans Bold"/>
                <a:cs typeface="DM Sans Bold"/>
                <a:sym typeface="DM Sans Bold"/>
              </a:rPr>
              <a:t>500 g</a:t>
            </a:r>
          </a:p>
        </p:txBody>
      </p:sp>
      <p:sp>
        <p:nvSpPr>
          <p:cNvPr name="TextBox 141" id="141"/>
          <p:cNvSpPr txBox="true"/>
          <p:nvPr/>
        </p:nvSpPr>
        <p:spPr>
          <a:xfrm rot="-60000">
            <a:off x="4108473" y="1696583"/>
            <a:ext cx="2920759" cy="368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63"/>
              </a:lnSpc>
              <a:spcBef>
                <a:spcPct val="0"/>
              </a:spcBef>
            </a:pPr>
            <a:r>
              <a:rPr lang="en-US" sz="211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1-10 MARCH 2026</a:t>
            </a:r>
          </a:p>
        </p:txBody>
      </p:sp>
      <p:sp>
        <p:nvSpPr>
          <p:cNvPr name="TextBox 142" id="142"/>
          <p:cNvSpPr txBox="true"/>
          <p:nvPr/>
        </p:nvSpPr>
        <p:spPr>
          <a:xfrm rot="-60000">
            <a:off x="4121149" y="2589442"/>
            <a:ext cx="2908886" cy="276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98"/>
              </a:lnSpc>
            </a:pPr>
            <a:r>
              <a:rPr lang="en-US" sz="2351">
                <a:solidFill>
                  <a:srgbClr val="000000"/>
                </a:solidFill>
                <a:latin typeface="Bernoru"/>
                <a:ea typeface="Bernoru"/>
                <a:cs typeface="Bernoru"/>
                <a:sym typeface="Bernoru"/>
              </a:rPr>
              <a:t>UP TO 50%OFF</a:t>
            </a:r>
          </a:p>
        </p:txBody>
      </p:sp>
      <p:sp>
        <p:nvSpPr>
          <p:cNvPr name="TextBox 143" id="143"/>
          <p:cNvSpPr txBox="true"/>
          <p:nvPr/>
        </p:nvSpPr>
        <p:spPr>
          <a:xfrm rot="-60000">
            <a:off x="475812" y="2374041"/>
            <a:ext cx="2554249" cy="694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46"/>
              </a:lnSpc>
              <a:spcBef>
                <a:spcPct val="0"/>
              </a:spcBef>
            </a:pPr>
            <a:r>
              <a:rPr lang="en-US" sz="4033">
                <a:solidFill>
                  <a:srgbClr val="FFFFFF"/>
                </a:solidFill>
                <a:latin typeface="Bernoru"/>
                <a:ea typeface="Bernoru"/>
                <a:cs typeface="Bernoru"/>
                <a:sym typeface="Bernoru"/>
              </a:rPr>
              <a:t>GROCERY</a:t>
            </a:r>
          </a:p>
        </p:txBody>
      </p:sp>
      <p:sp>
        <p:nvSpPr>
          <p:cNvPr name="TextBox 144" id="144"/>
          <p:cNvSpPr txBox="true"/>
          <p:nvPr/>
        </p:nvSpPr>
        <p:spPr>
          <a:xfrm rot="-60000">
            <a:off x="457857" y="812777"/>
            <a:ext cx="2869888" cy="175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7"/>
              </a:lnSpc>
            </a:pPr>
            <a:r>
              <a:rPr lang="en-US" sz="7255">
                <a:solidFill>
                  <a:srgbClr val="FFFF3D"/>
                </a:solidFill>
                <a:latin typeface="Bernoru"/>
                <a:ea typeface="Bernoru"/>
                <a:cs typeface="Bernoru"/>
                <a:sym typeface="Bernoru"/>
              </a:rPr>
              <a:t>MEGA</a:t>
            </a:r>
          </a:p>
          <a:p>
            <a:pPr algn="l">
              <a:lnSpc>
                <a:spcPts val="6747"/>
              </a:lnSpc>
            </a:pPr>
            <a:r>
              <a:rPr lang="en-US" sz="7255">
                <a:solidFill>
                  <a:srgbClr val="FFFF3D"/>
                </a:solidFill>
                <a:latin typeface="Bernoru"/>
                <a:ea typeface="Bernoru"/>
                <a:cs typeface="Bernoru"/>
                <a:sym typeface="Bernoru"/>
              </a:rPr>
              <a:t>SALE</a:t>
            </a:r>
          </a:p>
        </p:txBody>
      </p:sp>
      <p:sp>
        <p:nvSpPr>
          <p:cNvPr name="TextBox 145" id="145"/>
          <p:cNvSpPr txBox="true"/>
          <p:nvPr/>
        </p:nvSpPr>
        <p:spPr>
          <a:xfrm rot="-60000">
            <a:off x="4629705" y="922314"/>
            <a:ext cx="2253103" cy="354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46"/>
              </a:lnSpc>
              <a:spcBef>
                <a:spcPct val="0"/>
              </a:spcBef>
            </a:pPr>
            <a:r>
              <a:rPr lang="en-US" b="true" sz="203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LICERIA &amp; CO.</a:t>
            </a:r>
          </a:p>
        </p:txBody>
      </p:sp>
      <p:sp>
        <p:nvSpPr>
          <p:cNvPr name="TextBox 146" id="146"/>
          <p:cNvSpPr txBox="true"/>
          <p:nvPr/>
        </p:nvSpPr>
        <p:spPr>
          <a:xfrm rot="0">
            <a:off x="2811639" y="10256814"/>
            <a:ext cx="1953067" cy="191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123 Anywhere St., Any City</a:t>
            </a:r>
          </a:p>
        </p:txBody>
      </p:sp>
      <p:sp>
        <p:nvSpPr>
          <p:cNvPr name="TextBox 147" id="147"/>
          <p:cNvSpPr txBox="true"/>
          <p:nvPr/>
        </p:nvSpPr>
        <p:spPr>
          <a:xfrm rot="0">
            <a:off x="1075608" y="10256814"/>
            <a:ext cx="1097241" cy="191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+123-456-7890</a:t>
            </a:r>
          </a:p>
        </p:txBody>
      </p:sp>
      <p:sp>
        <p:nvSpPr>
          <p:cNvPr name="TextBox 148" id="148"/>
          <p:cNvSpPr txBox="true"/>
          <p:nvPr/>
        </p:nvSpPr>
        <p:spPr>
          <a:xfrm rot="0">
            <a:off x="5221738" y="10256814"/>
            <a:ext cx="1982050" cy="191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www.reallygreatsite.com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DAG0qVZLWn8</dc:identifier>
  <dcterms:modified xsi:type="dcterms:W3CDTF">2011-08-01T06:04:30Z</dcterms:modified>
  <cp:revision>1</cp:revision>
  <dc:title>Green and Yellow Modern Grocery Store Mega Sale Discount Promo Catalog Flyer</dc:title>
</cp:coreProperties>
</file>