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Semi-Bold" charset="1" panose="00000700000000000000"/>
      <p:regular r:id="rId7"/>
    </p:embeddedFont>
    <p:embeddedFont>
      <p:font typeface="Oswald Bold" charset="1" panose="00000800000000000000"/>
      <p:regular r:id="rId8"/>
    </p:embeddedFont>
    <p:embeddedFont>
      <p:font typeface="Poppins" charset="1" panose="00000500000000000000"/>
      <p:regular r:id="rId9"/>
    </p:embeddedFont>
    <p:embeddedFont>
      <p:font typeface="Poppins Medium" charset="1" panose="000006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52A">
                <a:alpha val="100000"/>
              </a:srgbClr>
            </a:gs>
            <a:gs pos="100000">
              <a:srgbClr val="37AA1B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55485">
            <a:off x="-1099846" y="2932612"/>
            <a:ext cx="9751131" cy="2484984"/>
            <a:chOff x="0" y="0"/>
            <a:chExt cx="3494585" cy="8905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94585" cy="890562"/>
            </a:xfrm>
            <a:custGeom>
              <a:avLst/>
              <a:gdLst/>
              <a:ahLst/>
              <a:cxnLst/>
              <a:rect r="r" b="b" t="t" l="l"/>
              <a:pathLst>
                <a:path h="890562" w="3494585">
                  <a:moveTo>
                    <a:pt x="1747293" y="0"/>
                  </a:moveTo>
                  <a:cubicBezTo>
                    <a:pt x="782290" y="0"/>
                    <a:pt x="0" y="199359"/>
                    <a:pt x="0" y="445281"/>
                  </a:cubicBezTo>
                  <a:cubicBezTo>
                    <a:pt x="0" y="691203"/>
                    <a:pt x="782290" y="890562"/>
                    <a:pt x="1747293" y="890562"/>
                  </a:cubicBezTo>
                  <a:cubicBezTo>
                    <a:pt x="2712296" y="890562"/>
                    <a:pt x="3494585" y="691203"/>
                    <a:pt x="3494585" y="445281"/>
                  </a:cubicBezTo>
                  <a:cubicBezTo>
                    <a:pt x="3494585" y="199359"/>
                    <a:pt x="2712296" y="0"/>
                    <a:pt x="1747293" y="0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327617" y="54915"/>
              <a:ext cx="2839351" cy="7521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22000" y="4079462"/>
            <a:ext cx="8770256" cy="6219358"/>
            <a:chOff x="0" y="0"/>
            <a:chExt cx="3143062" cy="22288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43062" cy="2228878"/>
            </a:xfrm>
            <a:custGeom>
              <a:avLst/>
              <a:gdLst/>
              <a:ahLst/>
              <a:cxnLst/>
              <a:rect r="r" b="b" t="t" l="l"/>
              <a:pathLst>
                <a:path h="2228878" w="3143062">
                  <a:moveTo>
                    <a:pt x="0" y="0"/>
                  </a:moveTo>
                  <a:lnTo>
                    <a:pt x="3143062" y="0"/>
                  </a:lnTo>
                  <a:lnTo>
                    <a:pt x="3143062" y="2228878"/>
                  </a:lnTo>
                  <a:lnTo>
                    <a:pt x="0" y="2228878"/>
                  </a:ln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3143062" cy="2257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04329" y="10080000"/>
            <a:ext cx="6343671" cy="753745"/>
            <a:chOff x="0" y="0"/>
            <a:chExt cx="2273428" cy="2701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73428" cy="270125"/>
            </a:xfrm>
            <a:custGeom>
              <a:avLst/>
              <a:gdLst/>
              <a:ahLst/>
              <a:cxnLst/>
              <a:rect r="r" b="b" t="t" l="l"/>
              <a:pathLst>
                <a:path h="270125" w="2273428">
                  <a:moveTo>
                    <a:pt x="0" y="0"/>
                  </a:moveTo>
                  <a:lnTo>
                    <a:pt x="2273428" y="0"/>
                  </a:lnTo>
                  <a:lnTo>
                    <a:pt x="2273428" y="270125"/>
                  </a:lnTo>
                  <a:lnTo>
                    <a:pt x="0" y="270125"/>
                  </a:lnTo>
                  <a:close/>
                </a:path>
              </a:pathLst>
            </a:custGeom>
            <a:solidFill>
              <a:srgbClr val="125E1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2273428" cy="298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439739" y="-169005"/>
            <a:ext cx="1501806" cy="2495389"/>
            <a:chOff x="0" y="0"/>
            <a:chExt cx="538213" cy="89429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8213" cy="894291"/>
            </a:xfrm>
            <a:custGeom>
              <a:avLst/>
              <a:gdLst/>
              <a:ahLst/>
              <a:cxnLst/>
              <a:rect r="r" b="b" t="t" l="l"/>
              <a:pathLst>
                <a:path h="894291" w="538213">
                  <a:moveTo>
                    <a:pt x="0" y="0"/>
                  </a:moveTo>
                  <a:lnTo>
                    <a:pt x="538213" y="0"/>
                  </a:lnTo>
                  <a:lnTo>
                    <a:pt x="538213" y="894291"/>
                  </a:lnTo>
                  <a:lnTo>
                    <a:pt x="0" y="894291"/>
                  </a:ln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538213" cy="922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4503686" y="1243769"/>
            <a:ext cx="2873431" cy="2535803"/>
          </a:xfrm>
          <a:custGeom>
            <a:avLst/>
            <a:gdLst/>
            <a:ahLst/>
            <a:cxnLst/>
            <a:rect r="r" b="b" t="t" l="l"/>
            <a:pathLst>
              <a:path h="2535803" w="2873431">
                <a:moveTo>
                  <a:pt x="0" y="0"/>
                </a:moveTo>
                <a:lnTo>
                  <a:pt x="2873432" y="0"/>
                </a:lnTo>
                <a:lnTo>
                  <a:pt x="2873432" y="2535803"/>
                </a:lnTo>
                <a:lnTo>
                  <a:pt x="0" y="253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854969" y="242822"/>
            <a:ext cx="671346" cy="738758"/>
          </a:xfrm>
          <a:custGeom>
            <a:avLst/>
            <a:gdLst/>
            <a:ahLst/>
            <a:cxnLst/>
            <a:rect r="r" b="b" t="t" l="l"/>
            <a:pathLst>
              <a:path h="738758" w="671346">
                <a:moveTo>
                  <a:pt x="0" y="0"/>
                </a:moveTo>
                <a:lnTo>
                  <a:pt x="671346" y="0"/>
                </a:lnTo>
                <a:lnTo>
                  <a:pt x="671346" y="738757"/>
                </a:lnTo>
                <a:lnTo>
                  <a:pt x="0" y="738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709759" y="1012080"/>
            <a:ext cx="961766" cy="27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5"/>
              </a:lnSpc>
            </a:pPr>
            <a:r>
              <a:rPr lang="en-US" sz="1561" b="true">
                <a:solidFill>
                  <a:srgbClr val="125E1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Rimberio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24304" y="2826867"/>
            <a:ext cx="3769053" cy="629023"/>
            <a:chOff x="0" y="0"/>
            <a:chExt cx="1350744" cy="22542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50744" cy="225428"/>
            </a:xfrm>
            <a:custGeom>
              <a:avLst/>
              <a:gdLst/>
              <a:ahLst/>
              <a:cxnLst/>
              <a:rect r="r" b="b" t="t" l="l"/>
              <a:pathLst>
                <a:path h="225428" w="1350744">
                  <a:moveTo>
                    <a:pt x="0" y="0"/>
                  </a:moveTo>
                  <a:lnTo>
                    <a:pt x="1350744" y="0"/>
                  </a:lnTo>
                  <a:lnTo>
                    <a:pt x="1350744" y="225428"/>
                  </a:lnTo>
                  <a:lnTo>
                    <a:pt x="0" y="2254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350744" cy="2540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-150000">
            <a:off x="632654" y="497395"/>
            <a:ext cx="4064782" cy="1340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4"/>
              </a:lnSpc>
            </a:pPr>
            <a:r>
              <a:rPr lang="en-US" sz="7795" b="true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GROCERY</a:t>
            </a:r>
          </a:p>
        </p:txBody>
      </p:sp>
      <p:sp>
        <p:nvSpPr>
          <p:cNvPr name="TextBox 21" id="21"/>
          <p:cNvSpPr txBox="true"/>
          <p:nvPr/>
        </p:nvSpPr>
        <p:spPr>
          <a:xfrm rot="-150000">
            <a:off x="676389" y="1609312"/>
            <a:ext cx="4032418" cy="877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5107" b="true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WEEKEND SALE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933048" y="10305499"/>
            <a:ext cx="162559" cy="162559"/>
          </a:xfrm>
          <a:custGeom>
            <a:avLst/>
            <a:gdLst/>
            <a:ahLst/>
            <a:cxnLst/>
            <a:rect r="r" b="b" t="t" l="l"/>
            <a:pathLst>
              <a:path h="162559" w="162559">
                <a:moveTo>
                  <a:pt x="0" y="0"/>
                </a:moveTo>
                <a:lnTo>
                  <a:pt x="162560" y="0"/>
                </a:lnTo>
                <a:lnTo>
                  <a:pt x="162560" y="162559"/>
                </a:lnTo>
                <a:lnTo>
                  <a:pt x="0" y="1625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776258" y="10303942"/>
            <a:ext cx="163597" cy="163597"/>
          </a:xfrm>
          <a:custGeom>
            <a:avLst/>
            <a:gdLst/>
            <a:ahLst/>
            <a:cxnLst/>
            <a:rect r="r" b="b" t="t" l="l"/>
            <a:pathLst>
              <a:path h="163597" w="163597">
                <a:moveTo>
                  <a:pt x="0" y="0"/>
                </a:moveTo>
                <a:lnTo>
                  <a:pt x="163597" y="0"/>
                </a:lnTo>
                <a:lnTo>
                  <a:pt x="163597" y="163597"/>
                </a:lnTo>
                <a:lnTo>
                  <a:pt x="0" y="1635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481905" y="10304461"/>
            <a:ext cx="162559" cy="162559"/>
          </a:xfrm>
          <a:custGeom>
            <a:avLst/>
            <a:gdLst/>
            <a:ahLst/>
            <a:cxnLst/>
            <a:rect r="r" b="b" t="t" l="l"/>
            <a:pathLst>
              <a:path h="162559" w="162559">
                <a:moveTo>
                  <a:pt x="0" y="0"/>
                </a:moveTo>
                <a:lnTo>
                  <a:pt x="162559" y="0"/>
                </a:lnTo>
                <a:lnTo>
                  <a:pt x="162559" y="162559"/>
                </a:lnTo>
                <a:lnTo>
                  <a:pt x="0" y="1625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171356" y="10276924"/>
            <a:ext cx="1103688" cy="17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123-456-7890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720664" y="10275367"/>
            <a:ext cx="1932769" cy="17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123 Anywhere St., Any City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016055" y="10275367"/>
            <a:ext cx="1603226" cy="17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www.reallygreatsite.com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33540" y="2887401"/>
            <a:ext cx="3350580" cy="441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true">
                <a:solidFill>
                  <a:srgbClr val="125E1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New Stock Every Day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624304" y="3960715"/>
            <a:ext cx="2040135" cy="1842752"/>
            <a:chOff x="0" y="0"/>
            <a:chExt cx="731138" cy="66040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830425" y="4064436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Orange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30425" y="4355004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781419" y="4756532"/>
            <a:ext cx="1725905" cy="1046934"/>
            <a:chOff x="0" y="0"/>
            <a:chExt cx="618525" cy="37519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0">
            <a:off x="1111153" y="4245084"/>
            <a:ext cx="1066438" cy="853150"/>
          </a:xfrm>
          <a:custGeom>
            <a:avLst/>
            <a:gdLst/>
            <a:ahLst/>
            <a:cxnLst/>
            <a:rect r="r" b="b" t="t" l="l"/>
            <a:pathLst>
              <a:path h="853150" w="1066438">
                <a:moveTo>
                  <a:pt x="0" y="0"/>
                </a:moveTo>
                <a:lnTo>
                  <a:pt x="1066437" y="0"/>
                </a:lnTo>
                <a:lnTo>
                  <a:pt x="1066437" y="853150"/>
                </a:lnTo>
                <a:lnTo>
                  <a:pt x="0" y="8531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38" id="38"/>
          <p:cNvGrpSpPr/>
          <p:nvPr/>
        </p:nvGrpSpPr>
        <p:grpSpPr>
          <a:xfrm rot="0">
            <a:off x="1816703" y="4112061"/>
            <a:ext cx="574687" cy="570738"/>
            <a:chOff x="0" y="0"/>
            <a:chExt cx="916595" cy="91029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921179" y="4234685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$7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47275" y="5157102"/>
            <a:ext cx="1394193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Fresh, sweet, rich in vitamins, perfectly enjoyed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2759932" y="3960715"/>
            <a:ext cx="2040135" cy="1842752"/>
            <a:chOff x="0" y="0"/>
            <a:chExt cx="731138" cy="66040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2966054" y="4064436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Eggs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966054" y="4355004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2917047" y="4756532"/>
            <a:ext cx="1725905" cy="1046934"/>
            <a:chOff x="0" y="0"/>
            <a:chExt cx="618525" cy="375198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3082904" y="5157102"/>
            <a:ext cx="1394193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High-quality fresh eggs are a natural source of protein. 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4895561" y="3960715"/>
            <a:ext cx="2040135" cy="1842752"/>
            <a:chOff x="0" y="0"/>
            <a:chExt cx="731138" cy="660401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5101682" y="4064436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Beef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5101682" y="4355004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57" id="57"/>
          <p:cNvGrpSpPr/>
          <p:nvPr/>
        </p:nvGrpSpPr>
        <p:grpSpPr>
          <a:xfrm rot="0">
            <a:off x="5052676" y="4756532"/>
            <a:ext cx="1725905" cy="1046934"/>
            <a:chOff x="0" y="0"/>
            <a:chExt cx="618525" cy="375198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60" id="60"/>
          <p:cNvSpPr txBox="true"/>
          <p:nvPr/>
        </p:nvSpPr>
        <p:spPr>
          <a:xfrm rot="0">
            <a:off x="5184881" y="5157102"/>
            <a:ext cx="1511043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Fresh, quality, and ready to be processed to perfection </a:t>
            </a:r>
          </a:p>
        </p:txBody>
      </p:sp>
      <p:grpSp>
        <p:nvGrpSpPr>
          <p:cNvPr name="Group 61" id="61"/>
          <p:cNvGrpSpPr/>
          <p:nvPr/>
        </p:nvGrpSpPr>
        <p:grpSpPr>
          <a:xfrm rot="0">
            <a:off x="624304" y="5889192"/>
            <a:ext cx="2040135" cy="1842752"/>
            <a:chOff x="0" y="0"/>
            <a:chExt cx="731138" cy="660401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64" id="64"/>
          <p:cNvSpPr txBox="true"/>
          <p:nvPr/>
        </p:nvSpPr>
        <p:spPr>
          <a:xfrm rot="0">
            <a:off x="830425" y="5992912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Banana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830425" y="6283481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66" id="66"/>
          <p:cNvGrpSpPr/>
          <p:nvPr/>
        </p:nvGrpSpPr>
        <p:grpSpPr>
          <a:xfrm rot="0">
            <a:off x="781419" y="6685009"/>
            <a:ext cx="1725905" cy="1046934"/>
            <a:chOff x="0" y="0"/>
            <a:chExt cx="618525" cy="375198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69" id="69"/>
          <p:cNvSpPr txBox="true"/>
          <p:nvPr/>
        </p:nvSpPr>
        <p:spPr>
          <a:xfrm rot="0">
            <a:off x="947275" y="7085579"/>
            <a:ext cx="1403082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Sweet, fresh, nutrient-rich, versatile, and delicious 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2759932" y="5889192"/>
            <a:ext cx="2040135" cy="1842752"/>
            <a:chOff x="0" y="0"/>
            <a:chExt cx="731138" cy="660401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73" id="73"/>
          <p:cNvSpPr txBox="true"/>
          <p:nvPr/>
        </p:nvSpPr>
        <p:spPr>
          <a:xfrm rot="0">
            <a:off x="2966054" y="5992912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Tomato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966054" y="6283481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75" id="75"/>
          <p:cNvGrpSpPr/>
          <p:nvPr/>
        </p:nvGrpSpPr>
        <p:grpSpPr>
          <a:xfrm rot="0">
            <a:off x="2917047" y="6685009"/>
            <a:ext cx="1725905" cy="1046934"/>
            <a:chOff x="0" y="0"/>
            <a:chExt cx="618525" cy="375198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78" id="78"/>
          <p:cNvSpPr txBox="true"/>
          <p:nvPr/>
        </p:nvSpPr>
        <p:spPr>
          <a:xfrm rot="0">
            <a:off x="3082904" y="7085579"/>
            <a:ext cx="1339638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Perfect for salads, dressings, or healthy snacks</a:t>
            </a:r>
          </a:p>
        </p:txBody>
      </p:sp>
      <p:grpSp>
        <p:nvGrpSpPr>
          <p:cNvPr name="Group 79" id="79"/>
          <p:cNvGrpSpPr/>
          <p:nvPr/>
        </p:nvGrpSpPr>
        <p:grpSpPr>
          <a:xfrm rot="0">
            <a:off x="4895561" y="5889192"/>
            <a:ext cx="2040135" cy="1842752"/>
            <a:chOff x="0" y="0"/>
            <a:chExt cx="731138" cy="660401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82" id="82"/>
          <p:cNvSpPr txBox="true"/>
          <p:nvPr/>
        </p:nvSpPr>
        <p:spPr>
          <a:xfrm rot="0">
            <a:off x="5101682" y="5992912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Onion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5101682" y="6283481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84" id="84"/>
          <p:cNvGrpSpPr/>
          <p:nvPr/>
        </p:nvGrpSpPr>
        <p:grpSpPr>
          <a:xfrm rot="0">
            <a:off x="5052676" y="6685009"/>
            <a:ext cx="1725905" cy="1046934"/>
            <a:chOff x="0" y="0"/>
            <a:chExt cx="618525" cy="375198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6" id="86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87" id="87"/>
          <p:cNvSpPr txBox="true"/>
          <p:nvPr/>
        </p:nvSpPr>
        <p:spPr>
          <a:xfrm rot="0">
            <a:off x="5296000" y="7085579"/>
            <a:ext cx="1230315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versatile kitchen spice for a variety of dishes</a:t>
            </a:r>
          </a:p>
        </p:txBody>
      </p:sp>
      <p:grpSp>
        <p:nvGrpSpPr>
          <p:cNvPr name="Group 88" id="88"/>
          <p:cNvGrpSpPr/>
          <p:nvPr/>
        </p:nvGrpSpPr>
        <p:grpSpPr>
          <a:xfrm rot="0">
            <a:off x="624304" y="7817668"/>
            <a:ext cx="2040135" cy="1842752"/>
            <a:chOff x="0" y="0"/>
            <a:chExt cx="731138" cy="660401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0" id="90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91" id="91"/>
          <p:cNvSpPr txBox="true"/>
          <p:nvPr/>
        </p:nvSpPr>
        <p:spPr>
          <a:xfrm rot="0">
            <a:off x="830425" y="7921389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Chili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830425" y="8211957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93" id="93"/>
          <p:cNvGrpSpPr/>
          <p:nvPr/>
        </p:nvGrpSpPr>
        <p:grpSpPr>
          <a:xfrm rot="0">
            <a:off x="781419" y="8613485"/>
            <a:ext cx="1725905" cy="1046934"/>
            <a:chOff x="0" y="0"/>
            <a:chExt cx="618525" cy="375198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5" id="95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96" id="96"/>
          <p:cNvSpPr txBox="true"/>
          <p:nvPr/>
        </p:nvSpPr>
        <p:spPr>
          <a:xfrm rot="0">
            <a:off x="1029214" y="9014055"/>
            <a:ext cx="1230315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Perfect for adding a spicy flavor to your dishes </a:t>
            </a:r>
          </a:p>
        </p:txBody>
      </p:sp>
      <p:grpSp>
        <p:nvGrpSpPr>
          <p:cNvPr name="Group 97" id="97"/>
          <p:cNvGrpSpPr/>
          <p:nvPr/>
        </p:nvGrpSpPr>
        <p:grpSpPr>
          <a:xfrm rot="0">
            <a:off x="2759932" y="7817668"/>
            <a:ext cx="2040135" cy="1842752"/>
            <a:chOff x="0" y="0"/>
            <a:chExt cx="731138" cy="660401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9" id="99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100" id="100"/>
          <p:cNvSpPr txBox="true"/>
          <p:nvPr/>
        </p:nvSpPr>
        <p:spPr>
          <a:xfrm rot="0">
            <a:off x="2966054" y="7921389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Carrots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2966054" y="8211957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102" id="102"/>
          <p:cNvGrpSpPr/>
          <p:nvPr/>
        </p:nvGrpSpPr>
        <p:grpSpPr>
          <a:xfrm rot="0">
            <a:off x="2917047" y="8613485"/>
            <a:ext cx="1725905" cy="1046934"/>
            <a:chOff x="0" y="0"/>
            <a:chExt cx="618525" cy="375198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4" id="104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105" id="105"/>
          <p:cNvSpPr txBox="true"/>
          <p:nvPr/>
        </p:nvSpPr>
        <p:spPr>
          <a:xfrm rot="0">
            <a:off x="3082904" y="9014055"/>
            <a:ext cx="1394193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Fresh carrots rich in vitamins, suitable for healthy dishes</a:t>
            </a:r>
          </a:p>
        </p:txBody>
      </p:sp>
      <p:grpSp>
        <p:nvGrpSpPr>
          <p:cNvPr name="Group 106" id="106"/>
          <p:cNvGrpSpPr/>
          <p:nvPr/>
        </p:nvGrpSpPr>
        <p:grpSpPr>
          <a:xfrm rot="0">
            <a:off x="4895561" y="7817668"/>
            <a:ext cx="2040135" cy="1842752"/>
            <a:chOff x="0" y="0"/>
            <a:chExt cx="731138" cy="660401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731138" cy="660401"/>
            </a:xfrm>
            <a:custGeom>
              <a:avLst/>
              <a:gdLst/>
              <a:ahLst/>
              <a:cxnLst/>
              <a:rect r="r" b="b" t="t" l="l"/>
              <a:pathLst>
                <a:path h="660401" w="731138">
                  <a:moveTo>
                    <a:pt x="0" y="0"/>
                  </a:moveTo>
                  <a:lnTo>
                    <a:pt x="731138" y="0"/>
                  </a:lnTo>
                  <a:lnTo>
                    <a:pt x="731138" y="660401"/>
                  </a:lnTo>
                  <a:lnTo>
                    <a:pt x="0" y="6604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8" id="108"/>
            <p:cNvSpPr txBox="true"/>
            <p:nvPr/>
          </p:nvSpPr>
          <p:spPr>
            <a:xfrm>
              <a:off x="0" y="-28575"/>
              <a:ext cx="731138" cy="688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109" id="109"/>
          <p:cNvSpPr txBox="true"/>
          <p:nvPr/>
        </p:nvSpPr>
        <p:spPr>
          <a:xfrm rot="0">
            <a:off x="5101682" y="7921389"/>
            <a:ext cx="838720" cy="283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Broccoli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5101682" y="8211957"/>
            <a:ext cx="452544" cy="207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500g</a:t>
            </a:r>
          </a:p>
        </p:txBody>
      </p:sp>
      <p:grpSp>
        <p:nvGrpSpPr>
          <p:cNvPr name="Group 111" id="111"/>
          <p:cNvGrpSpPr/>
          <p:nvPr/>
        </p:nvGrpSpPr>
        <p:grpSpPr>
          <a:xfrm rot="0">
            <a:off x="5052676" y="8613485"/>
            <a:ext cx="1725905" cy="1046934"/>
            <a:chOff x="0" y="0"/>
            <a:chExt cx="618525" cy="375198"/>
          </a:xfrm>
        </p:grpSpPr>
        <p:sp>
          <p:nvSpPr>
            <p:cNvPr name="Freeform 112" id="112"/>
            <p:cNvSpPr/>
            <p:nvPr/>
          </p:nvSpPr>
          <p:spPr>
            <a:xfrm flipH="false" flipV="false" rot="0">
              <a:off x="0" y="0"/>
              <a:ext cx="618525" cy="375198"/>
            </a:xfrm>
            <a:custGeom>
              <a:avLst/>
              <a:gdLst/>
              <a:ahLst/>
              <a:cxnLst/>
              <a:rect r="r" b="b" t="t" l="l"/>
              <a:pathLst>
                <a:path h="375198" w="618525">
                  <a:moveTo>
                    <a:pt x="0" y="0"/>
                  </a:moveTo>
                  <a:lnTo>
                    <a:pt x="618525" y="0"/>
                  </a:lnTo>
                  <a:lnTo>
                    <a:pt x="618525" y="375198"/>
                  </a:lnTo>
                  <a:lnTo>
                    <a:pt x="0" y="375198"/>
                  </a:lnTo>
                  <a:close/>
                </a:path>
              </a:pathLst>
            </a:custGeom>
            <a:gradFill rotWithShape="true">
              <a:gsLst>
                <a:gs pos="0">
                  <a:srgbClr val="006E1F">
                    <a:alpha val="100000"/>
                  </a:srgbClr>
                </a:gs>
                <a:gs pos="100000">
                  <a:srgbClr val="2A8A13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3" id="113"/>
            <p:cNvSpPr txBox="true"/>
            <p:nvPr/>
          </p:nvSpPr>
          <p:spPr>
            <a:xfrm>
              <a:off x="0" y="-28575"/>
              <a:ext cx="618525" cy="403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20"/>
                </a:lnSpc>
              </a:pPr>
            </a:p>
          </p:txBody>
        </p:sp>
      </p:grpSp>
      <p:sp>
        <p:nvSpPr>
          <p:cNvPr name="TextBox 114" id="114"/>
          <p:cNvSpPr txBox="true"/>
          <p:nvPr/>
        </p:nvSpPr>
        <p:spPr>
          <a:xfrm rot="0">
            <a:off x="5218532" y="9014055"/>
            <a:ext cx="1394193" cy="51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Fresh broccoli, rich in fiber, suitable for healthy dishes</a:t>
            </a:r>
          </a:p>
        </p:txBody>
      </p:sp>
      <p:sp>
        <p:nvSpPr>
          <p:cNvPr name="Freeform 115" id="115"/>
          <p:cNvSpPr/>
          <p:nvPr/>
        </p:nvSpPr>
        <p:spPr>
          <a:xfrm flipH="false" flipV="false" rot="0">
            <a:off x="3208265" y="4418023"/>
            <a:ext cx="1049121" cy="681929"/>
          </a:xfrm>
          <a:custGeom>
            <a:avLst/>
            <a:gdLst/>
            <a:ahLst/>
            <a:cxnLst/>
            <a:rect r="r" b="b" t="t" l="l"/>
            <a:pathLst>
              <a:path h="681929" w="1049121">
                <a:moveTo>
                  <a:pt x="0" y="0"/>
                </a:moveTo>
                <a:lnTo>
                  <a:pt x="1049121" y="0"/>
                </a:lnTo>
                <a:lnTo>
                  <a:pt x="1049121" y="681929"/>
                </a:lnTo>
                <a:lnTo>
                  <a:pt x="0" y="6819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16" id="116"/>
          <p:cNvGrpSpPr/>
          <p:nvPr/>
        </p:nvGrpSpPr>
        <p:grpSpPr>
          <a:xfrm rot="0">
            <a:off x="3952331" y="4112061"/>
            <a:ext cx="574687" cy="570738"/>
            <a:chOff x="0" y="0"/>
            <a:chExt cx="916595" cy="910296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9" id="119"/>
          <p:cNvSpPr txBox="true"/>
          <p:nvPr/>
        </p:nvSpPr>
        <p:spPr>
          <a:xfrm rot="0">
            <a:off x="4056808" y="4234685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$8</a:t>
            </a:r>
          </a:p>
        </p:txBody>
      </p:sp>
      <p:sp>
        <p:nvSpPr>
          <p:cNvPr name="Freeform 120" id="120"/>
          <p:cNvSpPr/>
          <p:nvPr/>
        </p:nvSpPr>
        <p:spPr>
          <a:xfrm flipH="false" flipV="false" rot="0">
            <a:off x="5413761" y="4347579"/>
            <a:ext cx="1003736" cy="781659"/>
          </a:xfrm>
          <a:custGeom>
            <a:avLst/>
            <a:gdLst/>
            <a:ahLst/>
            <a:cxnLst/>
            <a:rect r="r" b="b" t="t" l="l"/>
            <a:pathLst>
              <a:path h="781659" w="1003736">
                <a:moveTo>
                  <a:pt x="0" y="0"/>
                </a:moveTo>
                <a:lnTo>
                  <a:pt x="1003735" y="0"/>
                </a:lnTo>
                <a:lnTo>
                  <a:pt x="1003735" y="781659"/>
                </a:lnTo>
                <a:lnTo>
                  <a:pt x="0" y="7816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121" id="121"/>
          <p:cNvGrpSpPr/>
          <p:nvPr/>
        </p:nvGrpSpPr>
        <p:grpSpPr>
          <a:xfrm rot="0">
            <a:off x="6087960" y="4112061"/>
            <a:ext cx="574687" cy="570738"/>
            <a:chOff x="0" y="0"/>
            <a:chExt cx="916595" cy="910296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23" id="123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4" id="124"/>
          <p:cNvSpPr txBox="true"/>
          <p:nvPr/>
        </p:nvSpPr>
        <p:spPr>
          <a:xfrm rot="0">
            <a:off x="6192436" y="4234685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$10</a:t>
            </a:r>
          </a:p>
        </p:txBody>
      </p:sp>
      <p:sp>
        <p:nvSpPr>
          <p:cNvPr name="Freeform 125" id="125"/>
          <p:cNvSpPr/>
          <p:nvPr/>
        </p:nvSpPr>
        <p:spPr>
          <a:xfrm flipH="true" flipV="false" rot="0">
            <a:off x="1171356" y="6213042"/>
            <a:ext cx="845626" cy="767406"/>
          </a:xfrm>
          <a:custGeom>
            <a:avLst/>
            <a:gdLst/>
            <a:ahLst/>
            <a:cxnLst/>
            <a:rect r="r" b="b" t="t" l="l"/>
            <a:pathLst>
              <a:path h="767406" w="845626">
                <a:moveTo>
                  <a:pt x="845626" y="0"/>
                </a:moveTo>
                <a:lnTo>
                  <a:pt x="0" y="0"/>
                </a:lnTo>
                <a:lnTo>
                  <a:pt x="0" y="767406"/>
                </a:lnTo>
                <a:lnTo>
                  <a:pt x="845626" y="767406"/>
                </a:lnTo>
                <a:lnTo>
                  <a:pt x="845626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126" id="126"/>
          <p:cNvGrpSpPr/>
          <p:nvPr/>
        </p:nvGrpSpPr>
        <p:grpSpPr>
          <a:xfrm rot="0">
            <a:off x="1816703" y="6040537"/>
            <a:ext cx="574687" cy="570738"/>
            <a:chOff x="0" y="0"/>
            <a:chExt cx="916595" cy="910296"/>
          </a:xfrm>
        </p:grpSpPr>
        <p:sp>
          <p:nvSpPr>
            <p:cNvPr name="Freeform 127" id="127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28" id="128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9" id="129"/>
          <p:cNvSpPr txBox="true"/>
          <p:nvPr/>
        </p:nvSpPr>
        <p:spPr>
          <a:xfrm rot="0">
            <a:off x="1921179" y="6163162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$6</a:t>
            </a:r>
          </a:p>
        </p:txBody>
      </p:sp>
      <p:sp>
        <p:nvSpPr>
          <p:cNvPr name="Freeform 130" id="130"/>
          <p:cNvSpPr/>
          <p:nvPr/>
        </p:nvSpPr>
        <p:spPr>
          <a:xfrm flipH="false" flipV="false" rot="0">
            <a:off x="3197839" y="6252489"/>
            <a:ext cx="1126242" cy="823565"/>
          </a:xfrm>
          <a:custGeom>
            <a:avLst/>
            <a:gdLst/>
            <a:ahLst/>
            <a:cxnLst/>
            <a:rect r="r" b="b" t="t" l="l"/>
            <a:pathLst>
              <a:path h="823565" w="1126242">
                <a:moveTo>
                  <a:pt x="0" y="0"/>
                </a:moveTo>
                <a:lnTo>
                  <a:pt x="1126242" y="0"/>
                </a:lnTo>
                <a:lnTo>
                  <a:pt x="1126242" y="823565"/>
                </a:lnTo>
                <a:lnTo>
                  <a:pt x="0" y="82356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131" id="131"/>
          <p:cNvGrpSpPr/>
          <p:nvPr/>
        </p:nvGrpSpPr>
        <p:grpSpPr>
          <a:xfrm rot="0">
            <a:off x="3952331" y="6040537"/>
            <a:ext cx="574687" cy="570738"/>
            <a:chOff x="0" y="0"/>
            <a:chExt cx="916595" cy="910296"/>
          </a:xfrm>
        </p:grpSpPr>
        <p:sp>
          <p:nvSpPr>
            <p:cNvPr name="Freeform 132" id="132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33" id="133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4" id="134"/>
          <p:cNvSpPr txBox="true"/>
          <p:nvPr/>
        </p:nvSpPr>
        <p:spPr>
          <a:xfrm rot="0">
            <a:off x="4056808" y="6163162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$7</a:t>
            </a:r>
          </a:p>
        </p:txBody>
      </p:sp>
      <p:sp>
        <p:nvSpPr>
          <p:cNvPr name="Freeform 135" id="135"/>
          <p:cNvSpPr/>
          <p:nvPr/>
        </p:nvSpPr>
        <p:spPr>
          <a:xfrm flipH="true" flipV="false" rot="0">
            <a:off x="5400833" y="6283322"/>
            <a:ext cx="1029592" cy="761898"/>
          </a:xfrm>
          <a:custGeom>
            <a:avLst/>
            <a:gdLst/>
            <a:ahLst/>
            <a:cxnLst/>
            <a:rect r="r" b="b" t="t" l="l"/>
            <a:pathLst>
              <a:path h="761898" w="1029592">
                <a:moveTo>
                  <a:pt x="1029591" y="0"/>
                </a:moveTo>
                <a:lnTo>
                  <a:pt x="0" y="0"/>
                </a:lnTo>
                <a:lnTo>
                  <a:pt x="0" y="761898"/>
                </a:lnTo>
                <a:lnTo>
                  <a:pt x="1029591" y="761898"/>
                </a:lnTo>
                <a:lnTo>
                  <a:pt x="1029591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grpSp>
        <p:nvGrpSpPr>
          <p:cNvPr name="Group 136" id="136"/>
          <p:cNvGrpSpPr/>
          <p:nvPr/>
        </p:nvGrpSpPr>
        <p:grpSpPr>
          <a:xfrm rot="0">
            <a:off x="6087960" y="6040537"/>
            <a:ext cx="574687" cy="570738"/>
            <a:chOff x="0" y="0"/>
            <a:chExt cx="916595" cy="910296"/>
          </a:xfrm>
        </p:grpSpPr>
        <p:sp>
          <p:nvSpPr>
            <p:cNvPr name="Freeform 137" id="137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38" id="138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9" id="139"/>
          <p:cNvSpPr txBox="true"/>
          <p:nvPr/>
        </p:nvSpPr>
        <p:spPr>
          <a:xfrm rot="0">
            <a:off x="6192436" y="6163162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$9</a:t>
            </a:r>
          </a:p>
        </p:txBody>
      </p:sp>
      <p:sp>
        <p:nvSpPr>
          <p:cNvPr name="Freeform 140" id="140"/>
          <p:cNvSpPr/>
          <p:nvPr/>
        </p:nvSpPr>
        <p:spPr>
          <a:xfrm flipH="true" flipV="false" rot="0">
            <a:off x="947275" y="8280732"/>
            <a:ext cx="1362458" cy="629087"/>
          </a:xfrm>
          <a:custGeom>
            <a:avLst/>
            <a:gdLst/>
            <a:ahLst/>
            <a:cxnLst/>
            <a:rect r="r" b="b" t="t" l="l"/>
            <a:pathLst>
              <a:path h="629087" w="1362458">
                <a:moveTo>
                  <a:pt x="1362459" y="0"/>
                </a:moveTo>
                <a:lnTo>
                  <a:pt x="0" y="0"/>
                </a:lnTo>
                <a:lnTo>
                  <a:pt x="0" y="629088"/>
                </a:lnTo>
                <a:lnTo>
                  <a:pt x="1362459" y="629088"/>
                </a:lnTo>
                <a:lnTo>
                  <a:pt x="1362459" y="0"/>
                </a:lnTo>
                <a:close/>
              </a:path>
            </a:pathLst>
          </a:custGeom>
          <a:blipFill>
            <a:blip r:embed="rId17"/>
            <a:stretch>
              <a:fillRect l="-2364" t="0" r="-4703" b="0"/>
            </a:stretch>
          </a:blipFill>
        </p:spPr>
      </p:sp>
      <p:grpSp>
        <p:nvGrpSpPr>
          <p:cNvPr name="Group 141" id="141"/>
          <p:cNvGrpSpPr/>
          <p:nvPr/>
        </p:nvGrpSpPr>
        <p:grpSpPr>
          <a:xfrm rot="0">
            <a:off x="1816703" y="7969014"/>
            <a:ext cx="574687" cy="570738"/>
            <a:chOff x="0" y="0"/>
            <a:chExt cx="916595" cy="910296"/>
          </a:xfrm>
        </p:grpSpPr>
        <p:sp>
          <p:nvSpPr>
            <p:cNvPr name="Freeform 142" id="142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43" id="143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4" id="144"/>
          <p:cNvSpPr txBox="true"/>
          <p:nvPr/>
        </p:nvSpPr>
        <p:spPr>
          <a:xfrm rot="0">
            <a:off x="1921179" y="8091639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$7</a:t>
            </a:r>
          </a:p>
        </p:txBody>
      </p:sp>
      <p:sp>
        <p:nvSpPr>
          <p:cNvPr name="Freeform 145" id="145"/>
          <p:cNvSpPr/>
          <p:nvPr/>
        </p:nvSpPr>
        <p:spPr>
          <a:xfrm flipH="false" flipV="false" rot="145263">
            <a:off x="3096774" y="8200014"/>
            <a:ext cx="1431115" cy="686935"/>
          </a:xfrm>
          <a:custGeom>
            <a:avLst/>
            <a:gdLst/>
            <a:ahLst/>
            <a:cxnLst/>
            <a:rect r="r" b="b" t="t" l="l"/>
            <a:pathLst>
              <a:path h="686935" w="1431115">
                <a:moveTo>
                  <a:pt x="0" y="0"/>
                </a:moveTo>
                <a:lnTo>
                  <a:pt x="1431115" y="0"/>
                </a:lnTo>
                <a:lnTo>
                  <a:pt x="1431115" y="686935"/>
                </a:lnTo>
                <a:lnTo>
                  <a:pt x="0" y="68693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grpSp>
        <p:nvGrpSpPr>
          <p:cNvPr name="Group 146" id="146"/>
          <p:cNvGrpSpPr/>
          <p:nvPr/>
        </p:nvGrpSpPr>
        <p:grpSpPr>
          <a:xfrm rot="0">
            <a:off x="3952331" y="7969014"/>
            <a:ext cx="574687" cy="570738"/>
            <a:chOff x="0" y="0"/>
            <a:chExt cx="916595" cy="910296"/>
          </a:xfrm>
        </p:grpSpPr>
        <p:sp>
          <p:nvSpPr>
            <p:cNvPr name="Freeform 147" id="147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48" id="148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9" id="149"/>
          <p:cNvSpPr txBox="true"/>
          <p:nvPr/>
        </p:nvSpPr>
        <p:spPr>
          <a:xfrm rot="0">
            <a:off x="4056808" y="8091639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$8</a:t>
            </a:r>
          </a:p>
        </p:txBody>
      </p:sp>
      <p:sp>
        <p:nvSpPr>
          <p:cNvPr name="Freeform 150" id="150"/>
          <p:cNvSpPr/>
          <p:nvPr/>
        </p:nvSpPr>
        <p:spPr>
          <a:xfrm flipH="true" flipV="false" rot="0">
            <a:off x="5413761" y="8253553"/>
            <a:ext cx="937763" cy="711527"/>
          </a:xfrm>
          <a:custGeom>
            <a:avLst/>
            <a:gdLst/>
            <a:ahLst/>
            <a:cxnLst/>
            <a:rect r="r" b="b" t="t" l="l"/>
            <a:pathLst>
              <a:path h="711527" w="937763">
                <a:moveTo>
                  <a:pt x="937762" y="0"/>
                </a:moveTo>
                <a:lnTo>
                  <a:pt x="0" y="0"/>
                </a:lnTo>
                <a:lnTo>
                  <a:pt x="0" y="711527"/>
                </a:lnTo>
                <a:lnTo>
                  <a:pt x="937762" y="711527"/>
                </a:lnTo>
                <a:lnTo>
                  <a:pt x="937762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grpSp>
        <p:nvGrpSpPr>
          <p:cNvPr name="Group 151" id="151"/>
          <p:cNvGrpSpPr/>
          <p:nvPr/>
        </p:nvGrpSpPr>
        <p:grpSpPr>
          <a:xfrm rot="0">
            <a:off x="6087960" y="7969014"/>
            <a:ext cx="574687" cy="570738"/>
            <a:chOff x="0" y="0"/>
            <a:chExt cx="916595" cy="910296"/>
          </a:xfrm>
        </p:grpSpPr>
        <p:sp>
          <p:nvSpPr>
            <p:cNvPr name="Freeform 152" id="152"/>
            <p:cNvSpPr/>
            <p:nvPr/>
          </p:nvSpPr>
          <p:spPr>
            <a:xfrm flipH="false" flipV="false" rot="0">
              <a:off x="10550" y="10434"/>
              <a:ext cx="895495" cy="889429"/>
            </a:xfrm>
            <a:custGeom>
              <a:avLst/>
              <a:gdLst/>
              <a:ahLst/>
              <a:cxnLst/>
              <a:rect r="r" b="b" t="t" l="l"/>
              <a:pathLst>
                <a:path h="889429" w="895495">
                  <a:moveTo>
                    <a:pt x="480009" y="14845"/>
                  </a:moveTo>
                  <a:lnTo>
                    <a:pt x="480009" y="14845"/>
                  </a:lnTo>
                  <a:cubicBezTo>
                    <a:pt x="500067" y="30561"/>
                    <a:pt x="526827" y="34785"/>
                    <a:pt x="550750" y="26009"/>
                  </a:cubicBezTo>
                  <a:lnTo>
                    <a:pt x="550971" y="25928"/>
                  </a:lnTo>
                  <a:cubicBezTo>
                    <a:pt x="573514" y="17658"/>
                    <a:pt x="598790" y="25858"/>
                    <a:pt x="612186" y="45785"/>
                  </a:cubicBezTo>
                  <a:lnTo>
                    <a:pt x="612186" y="45785"/>
                  </a:lnTo>
                  <a:cubicBezTo>
                    <a:pt x="626367" y="66881"/>
                    <a:pt x="650471" y="79119"/>
                    <a:pt x="675871" y="78118"/>
                  </a:cubicBezTo>
                  <a:lnTo>
                    <a:pt x="676326" y="78100"/>
                  </a:lnTo>
                  <a:cubicBezTo>
                    <a:pt x="700263" y="77156"/>
                    <a:pt x="721732" y="92729"/>
                    <a:pt x="728267" y="115775"/>
                  </a:cubicBezTo>
                  <a:lnTo>
                    <a:pt x="728267" y="115775"/>
                  </a:lnTo>
                  <a:cubicBezTo>
                    <a:pt x="735187" y="140179"/>
                    <a:pt x="754302" y="159225"/>
                    <a:pt x="778730" y="166057"/>
                  </a:cubicBezTo>
                  <a:lnTo>
                    <a:pt x="779213" y="166192"/>
                  </a:lnTo>
                  <a:cubicBezTo>
                    <a:pt x="802250" y="172636"/>
                    <a:pt x="817843" y="194063"/>
                    <a:pt x="816888" y="217965"/>
                  </a:cubicBezTo>
                  <a:lnTo>
                    <a:pt x="816888" y="217965"/>
                  </a:lnTo>
                  <a:cubicBezTo>
                    <a:pt x="815876" y="243284"/>
                    <a:pt x="828155" y="267295"/>
                    <a:pt x="849274" y="281298"/>
                  </a:cubicBezTo>
                  <a:lnTo>
                    <a:pt x="849571" y="281495"/>
                  </a:lnTo>
                  <a:cubicBezTo>
                    <a:pt x="869510" y="294715"/>
                    <a:pt x="877715" y="319927"/>
                    <a:pt x="869375" y="342350"/>
                  </a:cubicBezTo>
                  <a:lnTo>
                    <a:pt x="869375" y="342350"/>
                  </a:lnTo>
                  <a:cubicBezTo>
                    <a:pt x="860538" y="366111"/>
                    <a:pt x="864774" y="392765"/>
                    <a:pt x="880544" y="412615"/>
                  </a:cubicBezTo>
                  <a:lnTo>
                    <a:pt x="880591" y="412674"/>
                  </a:lnTo>
                  <a:cubicBezTo>
                    <a:pt x="895495" y="431434"/>
                    <a:pt x="895495" y="457994"/>
                    <a:pt x="880591" y="476754"/>
                  </a:cubicBezTo>
                  <a:lnTo>
                    <a:pt x="880544" y="476813"/>
                  </a:lnTo>
                  <a:cubicBezTo>
                    <a:pt x="864774" y="496663"/>
                    <a:pt x="860538" y="523317"/>
                    <a:pt x="869375" y="547078"/>
                  </a:cubicBezTo>
                  <a:lnTo>
                    <a:pt x="869375" y="547078"/>
                  </a:lnTo>
                  <a:cubicBezTo>
                    <a:pt x="877715" y="569501"/>
                    <a:pt x="869510" y="594713"/>
                    <a:pt x="849571" y="607933"/>
                  </a:cubicBezTo>
                  <a:lnTo>
                    <a:pt x="849274" y="608130"/>
                  </a:lnTo>
                  <a:cubicBezTo>
                    <a:pt x="828155" y="622133"/>
                    <a:pt x="815876" y="646144"/>
                    <a:pt x="816888" y="671463"/>
                  </a:cubicBezTo>
                  <a:lnTo>
                    <a:pt x="816888" y="671463"/>
                  </a:lnTo>
                  <a:cubicBezTo>
                    <a:pt x="817843" y="695366"/>
                    <a:pt x="802250" y="716792"/>
                    <a:pt x="779213" y="723236"/>
                  </a:cubicBezTo>
                  <a:lnTo>
                    <a:pt x="778730" y="723371"/>
                  </a:lnTo>
                  <a:cubicBezTo>
                    <a:pt x="754302" y="730203"/>
                    <a:pt x="735187" y="749249"/>
                    <a:pt x="728267" y="773652"/>
                  </a:cubicBezTo>
                  <a:lnTo>
                    <a:pt x="728267" y="773652"/>
                  </a:lnTo>
                  <a:cubicBezTo>
                    <a:pt x="721732" y="796699"/>
                    <a:pt x="700263" y="812271"/>
                    <a:pt x="676327" y="811328"/>
                  </a:cubicBezTo>
                  <a:lnTo>
                    <a:pt x="675871" y="811310"/>
                  </a:lnTo>
                  <a:cubicBezTo>
                    <a:pt x="650471" y="810310"/>
                    <a:pt x="626367" y="822547"/>
                    <a:pt x="612186" y="843643"/>
                  </a:cubicBezTo>
                  <a:lnTo>
                    <a:pt x="612186" y="843643"/>
                  </a:lnTo>
                  <a:cubicBezTo>
                    <a:pt x="598790" y="863570"/>
                    <a:pt x="573514" y="871770"/>
                    <a:pt x="550971" y="863500"/>
                  </a:cubicBezTo>
                  <a:lnTo>
                    <a:pt x="550750" y="863419"/>
                  </a:lnTo>
                  <a:cubicBezTo>
                    <a:pt x="526827" y="854643"/>
                    <a:pt x="500067" y="858866"/>
                    <a:pt x="480009" y="874583"/>
                  </a:cubicBezTo>
                  <a:lnTo>
                    <a:pt x="480009" y="874583"/>
                  </a:lnTo>
                  <a:cubicBezTo>
                    <a:pt x="461063" y="889428"/>
                    <a:pt x="434432" y="889428"/>
                    <a:pt x="415485" y="874583"/>
                  </a:cubicBezTo>
                  <a:lnTo>
                    <a:pt x="415485" y="874583"/>
                  </a:lnTo>
                  <a:cubicBezTo>
                    <a:pt x="395428" y="858866"/>
                    <a:pt x="368667" y="854643"/>
                    <a:pt x="344744" y="863419"/>
                  </a:cubicBezTo>
                  <a:lnTo>
                    <a:pt x="344524" y="863500"/>
                  </a:lnTo>
                  <a:cubicBezTo>
                    <a:pt x="321981" y="871770"/>
                    <a:pt x="296705" y="863570"/>
                    <a:pt x="283309" y="843643"/>
                  </a:cubicBezTo>
                  <a:lnTo>
                    <a:pt x="283309" y="843643"/>
                  </a:lnTo>
                  <a:cubicBezTo>
                    <a:pt x="269127" y="822547"/>
                    <a:pt x="245024" y="810310"/>
                    <a:pt x="219624" y="811310"/>
                  </a:cubicBezTo>
                  <a:lnTo>
                    <a:pt x="219168" y="811328"/>
                  </a:lnTo>
                  <a:cubicBezTo>
                    <a:pt x="195232" y="812271"/>
                    <a:pt x="173763" y="796699"/>
                    <a:pt x="167228" y="773652"/>
                  </a:cubicBezTo>
                  <a:lnTo>
                    <a:pt x="167228" y="773652"/>
                  </a:lnTo>
                  <a:cubicBezTo>
                    <a:pt x="160308" y="749249"/>
                    <a:pt x="141193" y="730203"/>
                    <a:pt x="116765" y="723371"/>
                  </a:cubicBezTo>
                  <a:lnTo>
                    <a:pt x="116281" y="723236"/>
                  </a:lnTo>
                  <a:cubicBezTo>
                    <a:pt x="93244" y="716792"/>
                    <a:pt x="77651" y="695365"/>
                    <a:pt x="78607" y="671463"/>
                  </a:cubicBezTo>
                  <a:lnTo>
                    <a:pt x="78607" y="671463"/>
                  </a:lnTo>
                  <a:cubicBezTo>
                    <a:pt x="79618" y="646144"/>
                    <a:pt x="67340" y="622133"/>
                    <a:pt x="46221" y="608130"/>
                  </a:cubicBezTo>
                  <a:lnTo>
                    <a:pt x="45923" y="607933"/>
                  </a:lnTo>
                  <a:cubicBezTo>
                    <a:pt x="25985" y="594713"/>
                    <a:pt x="17780" y="569501"/>
                    <a:pt x="26119" y="547078"/>
                  </a:cubicBezTo>
                  <a:lnTo>
                    <a:pt x="26119" y="547078"/>
                  </a:lnTo>
                  <a:cubicBezTo>
                    <a:pt x="34957" y="523317"/>
                    <a:pt x="30720" y="496663"/>
                    <a:pt x="14950" y="476813"/>
                  </a:cubicBezTo>
                  <a:lnTo>
                    <a:pt x="14904" y="476754"/>
                  </a:lnTo>
                  <a:cubicBezTo>
                    <a:pt x="0" y="457994"/>
                    <a:pt x="0" y="431434"/>
                    <a:pt x="14904" y="412674"/>
                  </a:cubicBezTo>
                  <a:lnTo>
                    <a:pt x="14950" y="412615"/>
                  </a:lnTo>
                  <a:cubicBezTo>
                    <a:pt x="30720" y="392765"/>
                    <a:pt x="34957" y="366111"/>
                    <a:pt x="26119" y="342350"/>
                  </a:cubicBezTo>
                  <a:lnTo>
                    <a:pt x="26119" y="342350"/>
                  </a:lnTo>
                  <a:cubicBezTo>
                    <a:pt x="17780" y="319927"/>
                    <a:pt x="25985" y="294715"/>
                    <a:pt x="45923" y="281495"/>
                  </a:cubicBezTo>
                  <a:lnTo>
                    <a:pt x="46221" y="281298"/>
                  </a:lnTo>
                  <a:cubicBezTo>
                    <a:pt x="67340" y="267295"/>
                    <a:pt x="79618" y="243284"/>
                    <a:pt x="78607" y="217965"/>
                  </a:cubicBezTo>
                  <a:lnTo>
                    <a:pt x="78607" y="217965"/>
                  </a:lnTo>
                  <a:cubicBezTo>
                    <a:pt x="77651" y="194063"/>
                    <a:pt x="93244" y="172636"/>
                    <a:pt x="116281" y="166193"/>
                  </a:cubicBezTo>
                  <a:lnTo>
                    <a:pt x="116765" y="166057"/>
                  </a:lnTo>
                  <a:cubicBezTo>
                    <a:pt x="141193" y="159225"/>
                    <a:pt x="160308" y="140179"/>
                    <a:pt x="167228" y="115775"/>
                  </a:cubicBezTo>
                  <a:lnTo>
                    <a:pt x="167228" y="115775"/>
                  </a:lnTo>
                  <a:cubicBezTo>
                    <a:pt x="173763" y="92729"/>
                    <a:pt x="195232" y="77156"/>
                    <a:pt x="219168" y="78100"/>
                  </a:cubicBezTo>
                  <a:lnTo>
                    <a:pt x="219624" y="78118"/>
                  </a:lnTo>
                  <a:cubicBezTo>
                    <a:pt x="245024" y="79119"/>
                    <a:pt x="269127" y="66881"/>
                    <a:pt x="283309" y="45785"/>
                  </a:cubicBezTo>
                  <a:lnTo>
                    <a:pt x="283309" y="45785"/>
                  </a:lnTo>
                  <a:cubicBezTo>
                    <a:pt x="296705" y="25858"/>
                    <a:pt x="321981" y="17658"/>
                    <a:pt x="344524" y="25928"/>
                  </a:cubicBezTo>
                  <a:lnTo>
                    <a:pt x="344744" y="26009"/>
                  </a:lnTo>
                  <a:cubicBezTo>
                    <a:pt x="368667" y="34785"/>
                    <a:pt x="395428" y="30561"/>
                    <a:pt x="415485" y="14845"/>
                  </a:cubicBezTo>
                  <a:lnTo>
                    <a:pt x="415485" y="14845"/>
                  </a:lnTo>
                  <a:cubicBezTo>
                    <a:pt x="434432" y="0"/>
                    <a:pt x="461063" y="0"/>
                    <a:pt x="480009" y="14845"/>
                  </a:cubicBezTo>
                  <a:close/>
                </a:path>
              </a:pathLst>
            </a:custGeom>
            <a:solidFill>
              <a:srgbClr val="FFE88E"/>
            </a:solidFill>
          </p:spPr>
        </p:sp>
        <p:sp>
          <p:nvSpPr>
            <p:cNvPr name="TextBox 153" id="153"/>
            <p:cNvSpPr txBox="true"/>
            <p:nvPr/>
          </p:nvSpPr>
          <p:spPr>
            <a:xfrm>
              <a:off x="100253" y="42414"/>
              <a:ext cx="716090" cy="7683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4" id="154"/>
          <p:cNvSpPr txBox="true"/>
          <p:nvPr/>
        </p:nvSpPr>
        <p:spPr>
          <a:xfrm rot="0">
            <a:off x="6192436" y="8091639"/>
            <a:ext cx="365735" cy="276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$8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DAG0qeo7RuU</dc:identifier>
  <dcterms:modified xsi:type="dcterms:W3CDTF">2011-08-01T06:04:30Z</dcterms:modified>
  <cp:revision>1</cp:revision>
  <dc:title>Green and Yellow Modern Grocery Store Weekend Sale Catalog Flyer </dc:title>
</cp:coreProperties>
</file>