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Staatliches" charset="1" panose="00000000000000000000"/>
      <p:regular r:id="rId7"/>
    </p:embeddedFont>
    <p:embeddedFont>
      <p:font typeface="Muli" charset="1" panose="00000500000000000000"/>
      <p:regular r:id="rId8"/>
    </p:embeddedFont>
    <p:embeddedFont>
      <p:font typeface="Muli Bold" charset="1" panose="00000800000000000000"/>
      <p:regular r:id="rId9"/>
    </p:embeddedFont>
    <p:embeddedFont>
      <p:font typeface="Muli Bold Italics" charset="1" panose="000008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92000"/>
          </a:xfrm>
          <a:custGeom>
            <a:avLst/>
            <a:gdLst/>
            <a:ahLst/>
            <a:cxnLst/>
            <a:rect r="r" b="b" t="t" l="l"/>
            <a:pathLst>
              <a:path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226" t="-1069" r="-22226" b="-106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23360" y="2003206"/>
            <a:ext cx="3655043" cy="594220"/>
            <a:chOff x="0" y="0"/>
            <a:chExt cx="1308583" cy="21274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08583" cy="212743"/>
            </a:xfrm>
            <a:custGeom>
              <a:avLst/>
              <a:gdLst/>
              <a:ahLst/>
              <a:cxnLst/>
              <a:rect r="r" b="b" t="t" l="l"/>
              <a:pathLst>
                <a:path h="212743" w="1308583">
                  <a:moveTo>
                    <a:pt x="78371" y="0"/>
                  </a:moveTo>
                  <a:lnTo>
                    <a:pt x="1230211" y="0"/>
                  </a:lnTo>
                  <a:cubicBezTo>
                    <a:pt x="1273495" y="0"/>
                    <a:pt x="1308583" y="35088"/>
                    <a:pt x="1308583" y="78371"/>
                  </a:cubicBezTo>
                  <a:lnTo>
                    <a:pt x="1308583" y="134372"/>
                  </a:lnTo>
                  <a:cubicBezTo>
                    <a:pt x="1308583" y="155157"/>
                    <a:pt x="1300326" y="175091"/>
                    <a:pt x="1285628" y="189789"/>
                  </a:cubicBezTo>
                  <a:cubicBezTo>
                    <a:pt x="1270931" y="204486"/>
                    <a:pt x="1250997" y="212743"/>
                    <a:pt x="1230211" y="212743"/>
                  </a:cubicBezTo>
                  <a:lnTo>
                    <a:pt x="78371" y="212743"/>
                  </a:lnTo>
                  <a:cubicBezTo>
                    <a:pt x="57586" y="212743"/>
                    <a:pt x="37652" y="204486"/>
                    <a:pt x="22954" y="189789"/>
                  </a:cubicBezTo>
                  <a:cubicBezTo>
                    <a:pt x="8257" y="175091"/>
                    <a:pt x="0" y="155157"/>
                    <a:pt x="0" y="134372"/>
                  </a:cubicBezTo>
                  <a:lnTo>
                    <a:pt x="0" y="78371"/>
                  </a:lnTo>
                  <a:cubicBezTo>
                    <a:pt x="0" y="57586"/>
                    <a:pt x="8257" y="37652"/>
                    <a:pt x="22954" y="22954"/>
                  </a:cubicBezTo>
                  <a:cubicBezTo>
                    <a:pt x="37652" y="8257"/>
                    <a:pt x="57586" y="0"/>
                    <a:pt x="78371" y="0"/>
                  </a:cubicBezTo>
                  <a:close/>
                </a:path>
              </a:pathLst>
            </a:custGeom>
            <a:solidFill>
              <a:srgbClr val="29741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1308583" cy="2317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4811432" y="775050"/>
            <a:ext cx="2264681" cy="6238650"/>
            <a:chOff x="0" y="0"/>
            <a:chExt cx="811611" cy="223579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1611" cy="2235791"/>
            </a:xfrm>
            <a:custGeom>
              <a:avLst/>
              <a:gdLst/>
              <a:ahLst/>
              <a:cxnLst/>
              <a:rect r="r" b="b" t="t" l="l"/>
              <a:pathLst>
                <a:path h="2235791" w="811611">
                  <a:moveTo>
                    <a:pt x="126486" y="0"/>
                  </a:moveTo>
                  <a:lnTo>
                    <a:pt x="685124" y="0"/>
                  </a:lnTo>
                  <a:cubicBezTo>
                    <a:pt x="718671" y="0"/>
                    <a:pt x="750843" y="13326"/>
                    <a:pt x="774564" y="37047"/>
                  </a:cubicBezTo>
                  <a:cubicBezTo>
                    <a:pt x="798284" y="60768"/>
                    <a:pt x="811611" y="92940"/>
                    <a:pt x="811611" y="126486"/>
                  </a:cubicBezTo>
                  <a:lnTo>
                    <a:pt x="811611" y="2109305"/>
                  </a:lnTo>
                  <a:cubicBezTo>
                    <a:pt x="811611" y="2142851"/>
                    <a:pt x="798284" y="2175024"/>
                    <a:pt x="774564" y="2198744"/>
                  </a:cubicBezTo>
                  <a:cubicBezTo>
                    <a:pt x="750843" y="2222465"/>
                    <a:pt x="718671" y="2235791"/>
                    <a:pt x="685124" y="2235791"/>
                  </a:cubicBezTo>
                  <a:lnTo>
                    <a:pt x="126486" y="2235791"/>
                  </a:lnTo>
                  <a:cubicBezTo>
                    <a:pt x="92940" y="2235791"/>
                    <a:pt x="60768" y="2222465"/>
                    <a:pt x="37047" y="2198744"/>
                  </a:cubicBezTo>
                  <a:cubicBezTo>
                    <a:pt x="13326" y="2175024"/>
                    <a:pt x="0" y="2142851"/>
                    <a:pt x="0" y="2109305"/>
                  </a:cubicBezTo>
                  <a:lnTo>
                    <a:pt x="0" y="126486"/>
                  </a:lnTo>
                  <a:cubicBezTo>
                    <a:pt x="0" y="92940"/>
                    <a:pt x="13326" y="60768"/>
                    <a:pt x="37047" y="37047"/>
                  </a:cubicBezTo>
                  <a:cubicBezTo>
                    <a:pt x="60768" y="13326"/>
                    <a:pt x="92940" y="0"/>
                    <a:pt x="126486" y="0"/>
                  </a:cubicBezTo>
                  <a:close/>
                </a:path>
              </a:pathLst>
            </a:custGeom>
            <a:solidFill>
              <a:srgbClr val="29741D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0"/>
              <a:ext cx="811611" cy="22357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78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234190" y="7366125"/>
            <a:ext cx="7091620" cy="1933901"/>
            <a:chOff x="0" y="0"/>
            <a:chExt cx="2541476" cy="69306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41476" cy="693067"/>
            </a:xfrm>
            <a:custGeom>
              <a:avLst/>
              <a:gdLst/>
              <a:ahLst/>
              <a:cxnLst/>
              <a:rect r="r" b="b" t="t" l="l"/>
              <a:pathLst>
                <a:path h="693067" w="2541476">
                  <a:moveTo>
                    <a:pt x="40393" y="0"/>
                  </a:moveTo>
                  <a:lnTo>
                    <a:pt x="2501084" y="0"/>
                  </a:lnTo>
                  <a:cubicBezTo>
                    <a:pt x="2523392" y="0"/>
                    <a:pt x="2541476" y="18085"/>
                    <a:pt x="2541476" y="40393"/>
                  </a:cubicBezTo>
                  <a:lnTo>
                    <a:pt x="2541476" y="652674"/>
                  </a:lnTo>
                  <a:cubicBezTo>
                    <a:pt x="2541476" y="674982"/>
                    <a:pt x="2523392" y="693067"/>
                    <a:pt x="2501084" y="693067"/>
                  </a:cubicBezTo>
                  <a:lnTo>
                    <a:pt x="40393" y="693067"/>
                  </a:lnTo>
                  <a:cubicBezTo>
                    <a:pt x="29680" y="693067"/>
                    <a:pt x="19406" y="688811"/>
                    <a:pt x="11831" y="681236"/>
                  </a:cubicBezTo>
                  <a:cubicBezTo>
                    <a:pt x="4256" y="673661"/>
                    <a:pt x="0" y="663387"/>
                    <a:pt x="0" y="652674"/>
                  </a:cubicBezTo>
                  <a:lnTo>
                    <a:pt x="0" y="40393"/>
                  </a:lnTo>
                  <a:cubicBezTo>
                    <a:pt x="0" y="18085"/>
                    <a:pt x="18085" y="0"/>
                    <a:pt x="40393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0"/>
              <a:ext cx="2541476" cy="6930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78"/>
                </a:lnSpc>
              </a:pPr>
            </a:p>
          </p:txBody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623360" y="3295140"/>
            <a:ext cx="3754871" cy="3754871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5715000" y="6350000"/>
                  </a:moveTo>
                  <a:lnTo>
                    <a:pt x="635000" y="6350000"/>
                  </a:lnTo>
                  <a:cubicBezTo>
                    <a:pt x="284480" y="6350000"/>
                    <a:pt x="0" y="6065520"/>
                    <a:pt x="0" y="5715000"/>
                  </a:cubicBez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5715000"/>
                  </a:lnTo>
                  <a:cubicBezTo>
                    <a:pt x="6350000" y="6065520"/>
                    <a:pt x="6065520" y="6350000"/>
                    <a:pt x="57150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5715000" y="19050"/>
                  </a:moveTo>
                  <a:cubicBezTo>
                    <a:pt x="6054090" y="19050"/>
                    <a:pt x="6330950" y="295910"/>
                    <a:pt x="6330950" y="635000"/>
                  </a:cubicBezTo>
                  <a:lnTo>
                    <a:pt x="6330950" y="5715000"/>
                  </a:lnTo>
                  <a:cubicBezTo>
                    <a:pt x="6330950" y="6054090"/>
                    <a:pt x="6054090" y="6330950"/>
                    <a:pt x="5715000" y="6330950"/>
                  </a:cubicBezTo>
                  <a:lnTo>
                    <a:pt x="635000" y="6330950"/>
                  </a:lnTo>
                  <a:cubicBezTo>
                    <a:pt x="295910" y="6330950"/>
                    <a:pt x="19050" y="6054090"/>
                    <a:pt x="19050" y="5715000"/>
                  </a:cubicBezTo>
                  <a:lnTo>
                    <a:pt x="19050" y="635000"/>
                  </a:lnTo>
                  <a:cubicBezTo>
                    <a:pt x="19050" y="295910"/>
                    <a:pt x="295910" y="19050"/>
                    <a:pt x="635000" y="19050"/>
                  </a:cubicBezTo>
                  <a:lnTo>
                    <a:pt x="5715000" y="19050"/>
                  </a:lnTo>
                  <a:moveTo>
                    <a:pt x="5715000" y="0"/>
                  </a:moveTo>
                  <a:lnTo>
                    <a:pt x="635000" y="0"/>
                  </a:lnTo>
                  <a:cubicBezTo>
                    <a:pt x="284480" y="0"/>
                    <a:pt x="0" y="284480"/>
                    <a:pt x="0" y="635000"/>
                  </a:cubicBezTo>
                  <a:lnTo>
                    <a:pt x="0" y="5715000"/>
                  </a:lnTo>
                  <a:cubicBezTo>
                    <a:pt x="0" y="6065520"/>
                    <a:pt x="284480" y="6350000"/>
                    <a:pt x="635000" y="6350000"/>
                  </a:cubicBezTo>
                  <a:lnTo>
                    <a:pt x="5715000" y="6350000"/>
                  </a:lnTo>
                  <a:cubicBezTo>
                    <a:pt x="6065520" y="6350000"/>
                    <a:pt x="6350000" y="6065520"/>
                    <a:pt x="6350000" y="5715000"/>
                  </a:cubicBezTo>
                  <a:lnTo>
                    <a:pt x="6350000" y="635000"/>
                  </a:lnTo>
                  <a:cubicBezTo>
                    <a:pt x="6350000" y="284480"/>
                    <a:pt x="6065520" y="0"/>
                    <a:pt x="5715000" y="0"/>
                  </a:cubicBezTo>
                  <a:lnTo>
                    <a:pt x="5715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490720" y="7550784"/>
            <a:ext cx="1369668" cy="1591157"/>
            <a:chOff x="0" y="0"/>
            <a:chExt cx="619710" cy="719923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19710" cy="719923"/>
            </a:xfrm>
            <a:custGeom>
              <a:avLst/>
              <a:gdLst/>
              <a:ahLst/>
              <a:cxnLst/>
              <a:rect r="r" b="b" t="t" l="l"/>
              <a:pathLst>
                <a:path h="719923" w="619710">
                  <a:moveTo>
                    <a:pt x="84786" y="0"/>
                  </a:moveTo>
                  <a:lnTo>
                    <a:pt x="534924" y="0"/>
                  </a:lnTo>
                  <a:cubicBezTo>
                    <a:pt x="557410" y="0"/>
                    <a:pt x="578976" y="8933"/>
                    <a:pt x="594876" y="24833"/>
                  </a:cubicBezTo>
                  <a:cubicBezTo>
                    <a:pt x="610777" y="40734"/>
                    <a:pt x="619710" y="62299"/>
                    <a:pt x="619710" y="84786"/>
                  </a:cubicBezTo>
                  <a:lnTo>
                    <a:pt x="619710" y="635137"/>
                  </a:lnTo>
                  <a:cubicBezTo>
                    <a:pt x="619710" y="657624"/>
                    <a:pt x="610777" y="679189"/>
                    <a:pt x="594876" y="695090"/>
                  </a:cubicBezTo>
                  <a:cubicBezTo>
                    <a:pt x="578976" y="710990"/>
                    <a:pt x="557410" y="719923"/>
                    <a:pt x="534924" y="719923"/>
                  </a:cubicBezTo>
                  <a:lnTo>
                    <a:pt x="84786" y="719923"/>
                  </a:lnTo>
                  <a:cubicBezTo>
                    <a:pt x="62299" y="719923"/>
                    <a:pt x="40734" y="710990"/>
                    <a:pt x="24833" y="695090"/>
                  </a:cubicBezTo>
                  <a:cubicBezTo>
                    <a:pt x="8933" y="679189"/>
                    <a:pt x="0" y="657624"/>
                    <a:pt x="0" y="635137"/>
                  </a:cubicBezTo>
                  <a:lnTo>
                    <a:pt x="0" y="84786"/>
                  </a:lnTo>
                  <a:cubicBezTo>
                    <a:pt x="0" y="62299"/>
                    <a:pt x="8933" y="40734"/>
                    <a:pt x="24833" y="24833"/>
                  </a:cubicBezTo>
                  <a:cubicBezTo>
                    <a:pt x="40734" y="8933"/>
                    <a:pt x="62299" y="0"/>
                    <a:pt x="8478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19050"/>
              <a:ext cx="619710" cy="7389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565888" y="8720260"/>
            <a:ext cx="1221803" cy="347748"/>
            <a:chOff x="0" y="0"/>
            <a:chExt cx="552808" cy="15734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52808" cy="157340"/>
            </a:xfrm>
            <a:custGeom>
              <a:avLst/>
              <a:gdLst/>
              <a:ahLst/>
              <a:cxnLst/>
              <a:rect r="r" b="b" t="t" l="l"/>
              <a:pathLst>
                <a:path h="157340" w="552808">
                  <a:moveTo>
                    <a:pt x="78670" y="0"/>
                  </a:moveTo>
                  <a:lnTo>
                    <a:pt x="474138" y="0"/>
                  </a:lnTo>
                  <a:cubicBezTo>
                    <a:pt x="495003" y="0"/>
                    <a:pt x="515013" y="8288"/>
                    <a:pt x="529766" y="23042"/>
                  </a:cubicBezTo>
                  <a:cubicBezTo>
                    <a:pt x="544519" y="37795"/>
                    <a:pt x="552808" y="57805"/>
                    <a:pt x="552808" y="78670"/>
                  </a:cubicBezTo>
                  <a:lnTo>
                    <a:pt x="552808" y="78670"/>
                  </a:lnTo>
                  <a:cubicBezTo>
                    <a:pt x="552808" y="122118"/>
                    <a:pt x="517586" y="157340"/>
                    <a:pt x="474138" y="157340"/>
                  </a:cubicBezTo>
                  <a:lnTo>
                    <a:pt x="78670" y="157340"/>
                  </a:lnTo>
                  <a:cubicBezTo>
                    <a:pt x="57805" y="157340"/>
                    <a:pt x="37795" y="149051"/>
                    <a:pt x="23042" y="134298"/>
                  </a:cubicBezTo>
                  <a:cubicBezTo>
                    <a:pt x="8288" y="119544"/>
                    <a:pt x="0" y="99534"/>
                    <a:pt x="0" y="78670"/>
                  </a:cubicBezTo>
                  <a:lnTo>
                    <a:pt x="0" y="78670"/>
                  </a:lnTo>
                  <a:cubicBezTo>
                    <a:pt x="0" y="57805"/>
                    <a:pt x="8288" y="37795"/>
                    <a:pt x="23042" y="23042"/>
                  </a:cubicBezTo>
                  <a:cubicBezTo>
                    <a:pt x="37795" y="8288"/>
                    <a:pt x="57805" y="0"/>
                    <a:pt x="78670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19050"/>
              <a:ext cx="552808" cy="1763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2237284" y="7550784"/>
            <a:ext cx="1369668" cy="1591157"/>
            <a:chOff x="0" y="0"/>
            <a:chExt cx="619710" cy="719923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19710" cy="719923"/>
            </a:xfrm>
            <a:custGeom>
              <a:avLst/>
              <a:gdLst/>
              <a:ahLst/>
              <a:cxnLst/>
              <a:rect r="r" b="b" t="t" l="l"/>
              <a:pathLst>
                <a:path h="719923" w="619710">
                  <a:moveTo>
                    <a:pt x="84786" y="0"/>
                  </a:moveTo>
                  <a:lnTo>
                    <a:pt x="534924" y="0"/>
                  </a:lnTo>
                  <a:cubicBezTo>
                    <a:pt x="557410" y="0"/>
                    <a:pt x="578976" y="8933"/>
                    <a:pt x="594876" y="24833"/>
                  </a:cubicBezTo>
                  <a:cubicBezTo>
                    <a:pt x="610777" y="40734"/>
                    <a:pt x="619710" y="62299"/>
                    <a:pt x="619710" y="84786"/>
                  </a:cubicBezTo>
                  <a:lnTo>
                    <a:pt x="619710" y="635137"/>
                  </a:lnTo>
                  <a:cubicBezTo>
                    <a:pt x="619710" y="657624"/>
                    <a:pt x="610777" y="679189"/>
                    <a:pt x="594876" y="695090"/>
                  </a:cubicBezTo>
                  <a:cubicBezTo>
                    <a:pt x="578976" y="710990"/>
                    <a:pt x="557410" y="719923"/>
                    <a:pt x="534924" y="719923"/>
                  </a:cubicBezTo>
                  <a:lnTo>
                    <a:pt x="84786" y="719923"/>
                  </a:lnTo>
                  <a:cubicBezTo>
                    <a:pt x="62299" y="719923"/>
                    <a:pt x="40734" y="710990"/>
                    <a:pt x="24833" y="695090"/>
                  </a:cubicBezTo>
                  <a:cubicBezTo>
                    <a:pt x="8933" y="679189"/>
                    <a:pt x="0" y="657624"/>
                    <a:pt x="0" y="635137"/>
                  </a:cubicBezTo>
                  <a:lnTo>
                    <a:pt x="0" y="84786"/>
                  </a:lnTo>
                  <a:cubicBezTo>
                    <a:pt x="0" y="62299"/>
                    <a:pt x="8933" y="40734"/>
                    <a:pt x="24833" y="24833"/>
                  </a:cubicBezTo>
                  <a:cubicBezTo>
                    <a:pt x="40734" y="8933"/>
                    <a:pt x="62299" y="0"/>
                    <a:pt x="8478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19050"/>
              <a:ext cx="619710" cy="7389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2282481" y="8720260"/>
            <a:ext cx="1276935" cy="347748"/>
            <a:chOff x="0" y="0"/>
            <a:chExt cx="577753" cy="15734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577753" cy="157340"/>
            </a:xfrm>
            <a:custGeom>
              <a:avLst/>
              <a:gdLst/>
              <a:ahLst/>
              <a:cxnLst/>
              <a:rect r="r" b="b" t="t" l="l"/>
              <a:pathLst>
                <a:path h="157340" w="577753">
                  <a:moveTo>
                    <a:pt x="78670" y="0"/>
                  </a:moveTo>
                  <a:lnTo>
                    <a:pt x="499083" y="0"/>
                  </a:lnTo>
                  <a:cubicBezTo>
                    <a:pt x="519947" y="0"/>
                    <a:pt x="539957" y="8288"/>
                    <a:pt x="554711" y="23042"/>
                  </a:cubicBezTo>
                  <a:cubicBezTo>
                    <a:pt x="569464" y="37795"/>
                    <a:pt x="577753" y="57805"/>
                    <a:pt x="577753" y="78670"/>
                  </a:cubicBezTo>
                  <a:lnTo>
                    <a:pt x="577753" y="78670"/>
                  </a:lnTo>
                  <a:cubicBezTo>
                    <a:pt x="577753" y="122118"/>
                    <a:pt x="542531" y="157340"/>
                    <a:pt x="499083" y="157340"/>
                  </a:cubicBezTo>
                  <a:lnTo>
                    <a:pt x="78670" y="157340"/>
                  </a:lnTo>
                  <a:cubicBezTo>
                    <a:pt x="57805" y="157340"/>
                    <a:pt x="37795" y="149051"/>
                    <a:pt x="23042" y="134298"/>
                  </a:cubicBezTo>
                  <a:cubicBezTo>
                    <a:pt x="8288" y="119544"/>
                    <a:pt x="0" y="99534"/>
                    <a:pt x="0" y="78670"/>
                  </a:cubicBezTo>
                  <a:lnTo>
                    <a:pt x="0" y="78670"/>
                  </a:lnTo>
                  <a:cubicBezTo>
                    <a:pt x="0" y="57805"/>
                    <a:pt x="8288" y="37795"/>
                    <a:pt x="23042" y="23042"/>
                  </a:cubicBezTo>
                  <a:cubicBezTo>
                    <a:pt x="37795" y="8288"/>
                    <a:pt x="57805" y="0"/>
                    <a:pt x="78670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19050"/>
              <a:ext cx="577753" cy="1763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3981510" y="7550784"/>
            <a:ext cx="1369668" cy="1591157"/>
            <a:chOff x="0" y="0"/>
            <a:chExt cx="619710" cy="719923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619710" cy="719923"/>
            </a:xfrm>
            <a:custGeom>
              <a:avLst/>
              <a:gdLst/>
              <a:ahLst/>
              <a:cxnLst/>
              <a:rect r="r" b="b" t="t" l="l"/>
              <a:pathLst>
                <a:path h="719923" w="619710">
                  <a:moveTo>
                    <a:pt x="84786" y="0"/>
                  </a:moveTo>
                  <a:lnTo>
                    <a:pt x="534924" y="0"/>
                  </a:lnTo>
                  <a:cubicBezTo>
                    <a:pt x="557410" y="0"/>
                    <a:pt x="578976" y="8933"/>
                    <a:pt x="594876" y="24833"/>
                  </a:cubicBezTo>
                  <a:cubicBezTo>
                    <a:pt x="610777" y="40734"/>
                    <a:pt x="619710" y="62299"/>
                    <a:pt x="619710" y="84786"/>
                  </a:cubicBezTo>
                  <a:lnTo>
                    <a:pt x="619710" y="635137"/>
                  </a:lnTo>
                  <a:cubicBezTo>
                    <a:pt x="619710" y="657624"/>
                    <a:pt x="610777" y="679189"/>
                    <a:pt x="594876" y="695090"/>
                  </a:cubicBezTo>
                  <a:cubicBezTo>
                    <a:pt x="578976" y="710990"/>
                    <a:pt x="557410" y="719923"/>
                    <a:pt x="534924" y="719923"/>
                  </a:cubicBezTo>
                  <a:lnTo>
                    <a:pt x="84786" y="719923"/>
                  </a:lnTo>
                  <a:cubicBezTo>
                    <a:pt x="62299" y="719923"/>
                    <a:pt x="40734" y="710990"/>
                    <a:pt x="24833" y="695090"/>
                  </a:cubicBezTo>
                  <a:cubicBezTo>
                    <a:pt x="8933" y="679189"/>
                    <a:pt x="0" y="657624"/>
                    <a:pt x="0" y="635137"/>
                  </a:cubicBezTo>
                  <a:lnTo>
                    <a:pt x="0" y="84786"/>
                  </a:lnTo>
                  <a:cubicBezTo>
                    <a:pt x="0" y="62299"/>
                    <a:pt x="8933" y="40734"/>
                    <a:pt x="24833" y="24833"/>
                  </a:cubicBezTo>
                  <a:cubicBezTo>
                    <a:pt x="40734" y="8933"/>
                    <a:pt x="62299" y="0"/>
                    <a:pt x="8478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19050"/>
              <a:ext cx="619710" cy="7389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4056678" y="8720260"/>
            <a:ext cx="1221803" cy="347748"/>
            <a:chOff x="0" y="0"/>
            <a:chExt cx="552808" cy="15734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552808" cy="157340"/>
            </a:xfrm>
            <a:custGeom>
              <a:avLst/>
              <a:gdLst/>
              <a:ahLst/>
              <a:cxnLst/>
              <a:rect r="r" b="b" t="t" l="l"/>
              <a:pathLst>
                <a:path h="157340" w="552808">
                  <a:moveTo>
                    <a:pt x="78670" y="0"/>
                  </a:moveTo>
                  <a:lnTo>
                    <a:pt x="474138" y="0"/>
                  </a:lnTo>
                  <a:cubicBezTo>
                    <a:pt x="495003" y="0"/>
                    <a:pt x="515013" y="8288"/>
                    <a:pt x="529766" y="23042"/>
                  </a:cubicBezTo>
                  <a:cubicBezTo>
                    <a:pt x="544519" y="37795"/>
                    <a:pt x="552808" y="57805"/>
                    <a:pt x="552808" y="78670"/>
                  </a:cubicBezTo>
                  <a:lnTo>
                    <a:pt x="552808" y="78670"/>
                  </a:lnTo>
                  <a:cubicBezTo>
                    <a:pt x="552808" y="122118"/>
                    <a:pt x="517586" y="157340"/>
                    <a:pt x="474138" y="157340"/>
                  </a:cubicBezTo>
                  <a:lnTo>
                    <a:pt x="78670" y="157340"/>
                  </a:lnTo>
                  <a:cubicBezTo>
                    <a:pt x="57805" y="157340"/>
                    <a:pt x="37795" y="149051"/>
                    <a:pt x="23042" y="134298"/>
                  </a:cubicBezTo>
                  <a:cubicBezTo>
                    <a:pt x="8288" y="119544"/>
                    <a:pt x="0" y="99534"/>
                    <a:pt x="0" y="78670"/>
                  </a:cubicBezTo>
                  <a:lnTo>
                    <a:pt x="0" y="78670"/>
                  </a:lnTo>
                  <a:cubicBezTo>
                    <a:pt x="0" y="57805"/>
                    <a:pt x="8288" y="37795"/>
                    <a:pt x="23042" y="23042"/>
                  </a:cubicBezTo>
                  <a:cubicBezTo>
                    <a:pt x="37795" y="8288"/>
                    <a:pt x="57805" y="0"/>
                    <a:pt x="78670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19050"/>
              <a:ext cx="552808" cy="1763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5724009" y="7577384"/>
            <a:ext cx="1369668" cy="1591157"/>
            <a:chOff x="0" y="0"/>
            <a:chExt cx="619710" cy="719923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619710" cy="719923"/>
            </a:xfrm>
            <a:custGeom>
              <a:avLst/>
              <a:gdLst/>
              <a:ahLst/>
              <a:cxnLst/>
              <a:rect r="r" b="b" t="t" l="l"/>
              <a:pathLst>
                <a:path h="719923" w="619710">
                  <a:moveTo>
                    <a:pt x="84786" y="0"/>
                  </a:moveTo>
                  <a:lnTo>
                    <a:pt x="534924" y="0"/>
                  </a:lnTo>
                  <a:cubicBezTo>
                    <a:pt x="557410" y="0"/>
                    <a:pt x="578976" y="8933"/>
                    <a:pt x="594876" y="24833"/>
                  </a:cubicBezTo>
                  <a:cubicBezTo>
                    <a:pt x="610777" y="40734"/>
                    <a:pt x="619710" y="62299"/>
                    <a:pt x="619710" y="84786"/>
                  </a:cubicBezTo>
                  <a:lnTo>
                    <a:pt x="619710" y="635137"/>
                  </a:lnTo>
                  <a:cubicBezTo>
                    <a:pt x="619710" y="657624"/>
                    <a:pt x="610777" y="679189"/>
                    <a:pt x="594876" y="695090"/>
                  </a:cubicBezTo>
                  <a:cubicBezTo>
                    <a:pt x="578976" y="710990"/>
                    <a:pt x="557410" y="719923"/>
                    <a:pt x="534924" y="719923"/>
                  </a:cubicBezTo>
                  <a:lnTo>
                    <a:pt x="84786" y="719923"/>
                  </a:lnTo>
                  <a:cubicBezTo>
                    <a:pt x="62299" y="719923"/>
                    <a:pt x="40734" y="710990"/>
                    <a:pt x="24833" y="695090"/>
                  </a:cubicBezTo>
                  <a:cubicBezTo>
                    <a:pt x="8933" y="679189"/>
                    <a:pt x="0" y="657624"/>
                    <a:pt x="0" y="635137"/>
                  </a:cubicBezTo>
                  <a:lnTo>
                    <a:pt x="0" y="84786"/>
                  </a:lnTo>
                  <a:cubicBezTo>
                    <a:pt x="0" y="62299"/>
                    <a:pt x="8933" y="40734"/>
                    <a:pt x="24833" y="24833"/>
                  </a:cubicBezTo>
                  <a:cubicBezTo>
                    <a:pt x="40734" y="8933"/>
                    <a:pt x="62299" y="0"/>
                    <a:pt x="8478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19050"/>
              <a:ext cx="619710" cy="7389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5799178" y="8746860"/>
            <a:ext cx="1221803" cy="347748"/>
            <a:chOff x="0" y="0"/>
            <a:chExt cx="552808" cy="15734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552808" cy="157340"/>
            </a:xfrm>
            <a:custGeom>
              <a:avLst/>
              <a:gdLst/>
              <a:ahLst/>
              <a:cxnLst/>
              <a:rect r="r" b="b" t="t" l="l"/>
              <a:pathLst>
                <a:path h="157340" w="552808">
                  <a:moveTo>
                    <a:pt x="78670" y="0"/>
                  </a:moveTo>
                  <a:lnTo>
                    <a:pt x="474138" y="0"/>
                  </a:lnTo>
                  <a:cubicBezTo>
                    <a:pt x="495003" y="0"/>
                    <a:pt x="515013" y="8288"/>
                    <a:pt x="529766" y="23042"/>
                  </a:cubicBezTo>
                  <a:cubicBezTo>
                    <a:pt x="544519" y="37795"/>
                    <a:pt x="552808" y="57805"/>
                    <a:pt x="552808" y="78670"/>
                  </a:cubicBezTo>
                  <a:lnTo>
                    <a:pt x="552808" y="78670"/>
                  </a:lnTo>
                  <a:cubicBezTo>
                    <a:pt x="552808" y="122118"/>
                    <a:pt x="517586" y="157340"/>
                    <a:pt x="474138" y="157340"/>
                  </a:cubicBezTo>
                  <a:lnTo>
                    <a:pt x="78670" y="157340"/>
                  </a:lnTo>
                  <a:cubicBezTo>
                    <a:pt x="57805" y="157340"/>
                    <a:pt x="37795" y="149051"/>
                    <a:pt x="23042" y="134298"/>
                  </a:cubicBezTo>
                  <a:cubicBezTo>
                    <a:pt x="8288" y="119544"/>
                    <a:pt x="0" y="99534"/>
                    <a:pt x="0" y="78670"/>
                  </a:cubicBezTo>
                  <a:lnTo>
                    <a:pt x="0" y="78670"/>
                  </a:lnTo>
                  <a:cubicBezTo>
                    <a:pt x="0" y="57805"/>
                    <a:pt x="8288" y="37795"/>
                    <a:pt x="23042" y="23042"/>
                  </a:cubicBezTo>
                  <a:cubicBezTo>
                    <a:pt x="37795" y="8288"/>
                    <a:pt x="57805" y="0"/>
                    <a:pt x="78670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19050"/>
              <a:ext cx="552808" cy="1763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5250455" y="1137712"/>
            <a:ext cx="1369668" cy="1591157"/>
            <a:chOff x="0" y="0"/>
            <a:chExt cx="619710" cy="719923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619710" cy="719923"/>
            </a:xfrm>
            <a:custGeom>
              <a:avLst/>
              <a:gdLst/>
              <a:ahLst/>
              <a:cxnLst/>
              <a:rect r="r" b="b" t="t" l="l"/>
              <a:pathLst>
                <a:path h="719923" w="619710">
                  <a:moveTo>
                    <a:pt x="84786" y="0"/>
                  </a:moveTo>
                  <a:lnTo>
                    <a:pt x="534924" y="0"/>
                  </a:lnTo>
                  <a:cubicBezTo>
                    <a:pt x="557410" y="0"/>
                    <a:pt x="578976" y="8933"/>
                    <a:pt x="594876" y="24833"/>
                  </a:cubicBezTo>
                  <a:cubicBezTo>
                    <a:pt x="610777" y="40734"/>
                    <a:pt x="619710" y="62299"/>
                    <a:pt x="619710" y="84786"/>
                  </a:cubicBezTo>
                  <a:lnTo>
                    <a:pt x="619710" y="635137"/>
                  </a:lnTo>
                  <a:cubicBezTo>
                    <a:pt x="619710" y="657624"/>
                    <a:pt x="610777" y="679189"/>
                    <a:pt x="594876" y="695090"/>
                  </a:cubicBezTo>
                  <a:cubicBezTo>
                    <a:pt x="578976" y="710990"/>
                    <a:pt x="557410" y="719923"/>
                    <a:pt x="534924" y="719923"/>
                  </a:cubicBezTo>
                  <a:lnTo>
                    <a:pt x="84786" y="719923"/>
                  </a:lnTo>
                  <a:cubicBezTo>
                    <a:pt x="62299" y="719923"/>
                    <a:pt x="40734" y="710990"/>
                    <a:pt x="24833" y="695090"/>
                  </a:cubicBezTo>
                  <a:cubicBezTo>
                    <a:pt x="8933" y="679189"/>
                    <a:pt x="0" y="657624"/>
                    <a:pt x="0" y="635137"/>
                  </a:cubicBezTo>
                  <a:lnTo>
                    <a:pt x="0" y="84786"/>
                  </a:lnTo>
                  <a:cubicBezTo>
                    <a:pt x="0" y="62299"/>
                    <a:pt x="8933" y="40734"/>
                    <a:pt x="24833" y="24833"/>
                  </a:cubicBezTo>
                  <a:cubicBezTo>
                    <a:pt x="40734" y="8933"/>
                    <a:pt x="62299" y="0"/>
                    <a:pt x="8478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19050"/>
              <a:ext cx="619710" cy="7389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5325623" y="2307188"/>
            <a:ext cx="1221803" cy="347748"/>
            <a:chOff x="0" y="0"/>
            <a:chExt cx="552808" cy="15734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552808" cy="157340"/>
            </a:xfrm>
            <a:custGeom>
              <a:avLst/>
              <a:gdLst/>
              <a:ahLst/>
              <a:cxnLst/>
              <a:rect r="r" b="b" t="t" l="l"/>
              <a:pathLst>
                <a:path h="157340" w="552808">
                  <a:moveTo>
                    <a:pt x="78670" y="0"/>
                  </a:moveTo>
                  <a:lnTo>
                    <a:pt x="474138" y="0"/>
                  </a:lnTo>
                  <a:cubicBezTo>
                    <a:pt x="495003" y="0"/>
                    <a:pt x="515013" y="8288"/>
                    <a:pt x="529766" y="23042"/>
                  </a:cubicBezTo>
                  <a:cubicBezTo>
                    <a:pt x="544519" y="37795"/>
                    <a:pt x="552808" y="57805"/>
                    <a:pt x="552808" y="78670"/>
                  </a:cubicBezTo>
                  <a:lnTo>
                    <a:pt x="552808" y="78670"/>
                  </a:lnTo>
                  <a:cubicBezTo>
                    <a:pt x="552808" y="122118"/>
                    <a:pt x="517586" y="157340"/>
                    <a:pt x="474138" y="157340"/>
                  </a:cubicBezTo>
                  <a:lnTo>
                    <a:pt x="78670" y="157340"/>
                  </a:lnTo>
                  <a:cubicBezTo>
                    <a:pt x="57805" y="157340"/>
                    <a:pt x="37795" y="149051"/>
                    <a:pt x="23042" y="134298"/>
                  </a:cubicBezTo>
                  <a:cubicBezTo>
                    <a:pt x="8288" y="119544"/>
                    <a:pt x="0" y="99534"/>
                    <a:pt x="0" y="78670"/>
                  </a:cubicBezTo>
                  <a:lnTo>
                    <a:pt x="0" y="78670"/>
                  </a:lnTo>
                  <a:cubicBezTo>
                    <a:pt x="0" y="57805"/>
                    <a:pt x="8288" y="37795"/>
                    <a:pt x="23042" y="23042"/>
                  </a:cubicBezTo>
                  <a:cubicBezTo>
                    <a:pt x="37795" y="8288"/>
                    <a:pt x="57805" y="0"/>
                    <a:pt x="78670" y="0"/>
                  </a:cubicBezTo>
                  <a:close/>
                </a:path>
              </a:pathLst>
            </a:custGeom>
            <a:solidFill>
              <a:srgbClr val="29741D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19050"/>
              <a:ext cx="552808" cy="1763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5220828" y="3161065"/>
            <a:ext cx="1369668" cy="1591157"/>
            <a:chOff x="0" y="0"/>
            <a:chExt cx="619710" cy="719923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619710" cy="719923"/>
            </a:xfrm>
            <a:custGeom>
              <a:avLst/>
              <a:gdLst/>
              <a:ahLst/>
              <a:cxnLst/>
              <a:rect r="r" b="b" t="t" l="l"/>
              <a:pathLst>
                <a:path h="719923" w="619710">
                  <a:moveTo>
                    <a:pt x="84786" y="0"/>
                  </a:moveTo>
                  <a:lnTo>
                    <a:pt x="534924" y="0"/>
                  </a:lnTo>
                  <a:cubicBezTo>
                    <a:pt x="557410" y="0"/>
                    <a:pt x="578976" y="8933"/>
                    <a:pt x="594876" y="24833"/>
                  </a:cubicBezTo>
                  <a:cubicBezTo>
                    <a:pt x="610777" y="40734"/>
                    <a:pt x="619710" y="62299"/>
                    <a:pt x="619710" y="84786"/>
                  </a:cubicBezTo>
                  <a:lnTo>
                    <a:pt x="619710" y="635137"/>
                  </a:lnTo>
                  <a:cubicBezTo>
                    <a:pt x="619710" y="657624"/>
                    <a:pt x="610777" y="679189"/>
                    <a:pt x="594876" y="695090"/>
                  </a:cubicBezTo>
                  <a:cubicBezTo>
                    <a:pt x="578976" y="710990"/>
                    <a:pt x="557410" y="719923"/>
                    <a:pt x="534924" y="719923"/>
                  </a:cubicBezTo>
                  <a:lnTo>
                    <a:pt x="84786" y="719923"/>
                  </a:lnTo>
                  <a:cubicBezTo>
                    <a:pt x="62299" y="719923"/>
                    <a:pt x="40734" y="710990"/>
                    <a:pt x="24833" y="695090"/>
                  </a:cubicBezTo>
                  <a:cubicBezTo>
                    <a:pt x="8933" y="679189"/>
                    <a:pt x="0" y="657624"/>
                    <a:pt x="0" y="635137"/>
                  </a:cubicBezTo>
                  <a:lnTo>
                    <a:pt x="0" y="84786"/>
                  </a:lnTo>
                  <a:cubicBezTo>
                    <a:pt x="0" y="62299"/>
                    <a:pt x="8933" y="40734"/>
                    <a:pt x="24833" y="24833"/>
                  </a:cubicBezTo>
                  <a:cubicBezTo>
                    <a:pt x="40734" y="8933"/>
                    <a:pt x="62299" y="0"/>
                    <a:pt x="8478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7" id="47"/>
            <p:cNvSpPr txBox="true"/>
            <p:nvPr/>
          </p:nvSpPr>
          <p:spPr>
            <a:xfrm>
              <a:off x="0" y="-19050"/>
              <a:ext cx="619710" cy="7389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5295996" y="4330541"/>
            <a:ext cx="1221803" cy="347748"/>
            <a:chOff x="0" y="0"/>
            <a:chExt cx="552808" cy="15734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552808" cy="157340"/>
            </a:xfrm>
            <a:custGeom>
              <a:avLst/>
              <a:gdLst/>
              <a:ahLst/>
              <a:cxnLst/>
              <a:rect r="r" b="b" t="t" l="l"/>
              <a:pathLst>
                <a:path h="157340" w="552808">
                  <a:moveTo>
                    <a:pt x="78670" y="0"/>
                  </a:moveTo>
                  <a:lnTo>
                    <a:pt x="474138" y="0"/>
                  </a:lnTo>
                  <a:cubicBezTo>
                    <a:pt x="495003" y="0"/>
                    <a:pt x="515013" y="8288"/>
                    <a:pt x="529766" y="23042"/>
                  </a:cubicBezTo>
                  <a:cubicBezTo>
                    <a:pt x="544519" y="37795"/>
                    <a:pt x="552808" y="57805"/>
                    <a:pt x="552808" y="78670"/>
                  </a:cubicBezTo>
                  <a:lnTo>
                    <a:pt x="552808" y="78670"/>
                  </a:lnTo>
                  <a:cubicBezTo>
                    <a:pt x="552808" y="122118"/>
                    <a:pt x="517586" y="157340"/>
                    <a:pt x="474138" y="157340"/>
                  </a:cubicBezTo>
                  <a:lnTo>
                    <a:pt x="78670" y="157340"/>
                  </a:lnTo>
                  <a:cubicBezTo>
                    <a:pt x="57805" y="157340"/>
                    <a:pt x="37795" y="149051"/>
                    <a:pt x="23042" y="134298"/>
                  </a:cubicBezTo>
                  <a:cubicBezTo>
                    <a:pt x="8288" y="119544"/>
                    <a:pt x="0" y="99534"/>
                    <a:pt x="0" y="78670"/>
                  </a:cubicBezTo>
                  <a:lnTo>
                    <a:pt x="0" y="78670"/>
                  </a:lnTo>
                  <a:cubicBezTo>
                    <a:pt x="0" y="57805"/>
                    <a:pt x="8288" y="37795"/>
                    <a:pt x="23042" y="23042"/>
                  </a:cubicBezTo>
                  <a:cubicBezTo>
                    <a:pt x="37795" y="8288"/>
                    <a:pt x="57805" y="0"/>
                    <a:pt x="78670" y="0"/>
                  </a:cubicBezTo>
                  <a:close/>
                </a:path>
              </a:pathLst>
            </a:custGeom>
            <a:solidFill>
              <a:srgbClr val="29741D"/>
            </a:solidFill>
          </p:spPr>
        </p:sp>
        <p:sp>
          <p:nvSpPr>
            <p:cNvPr name="TextBox 50" id="50"/>
            <p:cNvSpPr txBox="true"/>
            <p:nvPr/>
          </p:nvSpPr>
          <p:spPr>
            <a:xfrm>
              <a:off x="0" y="-19050"/>
              <a:ext cx="552808" cy="1763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5191201" y="5184419"/>
            <a:ext cx="1369668" cy="1591157"/>
            <a:chOff x="0" y="0"/>
            <a:chExt cx="619710" cy="719923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619710" cy="719923"/>
            </a:xfrm>
            <a:custGeom>
              <a:avLst/>
              <a:gdLst/>
              <a:ahLst/>
              <a:cxnLst/>
              <a:rect r="r" b="b" t="t" l="l"/>
              <a:pathLst>
                <a:path h="719923" w="619710">
                  <a:moveTo>
                    <a:pt x="84786" y="0"/>
                  </a:moveTo>
                  <a:lnTo>
                    <a:pt x="534924" y="0"/>
                  </a:lnTo>
                  <a:cubicBezTo>
                    <a:pt x="557410" y="0"/>
                    <a:pt x="578976" y="8933"/>
                    <a:pt x="594876" y="24833"/>
                  </a:cubicBezTo>
                  <a:cubicBezTo>
                    <a:pt x="610777" y="40734"/>
                    <a:pt x="619710" y="62299"/>
                    <a:pt x="619710" y="84786"/>
                  </a:cubicBezTo>
                  <a:lnTo>
                    <a:pt x="619710" y="635137"/>
                  </a:lnTo>
                  <a:cubicBezTo>
                    <a:pt x="619710" y="657624"/>
                    <a:pt x="610777" y="679189"/>
                    <a:pt x="594876" y="695090"/>
                  </a:cubicBezTo>
                  <a:cubicBezTo>
                    <a:pt x="578976" y="710990"/>
                    <a:pt x="557410" y="719923"/>
                    <a:pt x="534924" y="719923"/>
                  </a:cubicBezTo>
                  <a:lnTo>
                    <a:pt x="84786" y="719923"/>
                  </a:lnTo>
                  <a:cubicBezTo>
                    <a:pt x="62299" y="719923"/>
                    <a:pt x="40734" y="710990"/>
                    <a:pt x="24833" y="695090"/>
                  </a:cubicBezTo>
                  <a:cubicBezTo>
                    <a:pt x="8933" y="679189"/>
                    <a:pt x="0" y="657624"/>
                    <a:pt x="0" y="635137"/>
                  </a:cubicBezTo>
                  <a:lnTo>
                    <a:pt x="0" y="84786"/>
                  </a:lnTo>
                  <a:cubicBezTo>
                    <a:pt x="0" y="62299"/>
                    <a:pt x="8933" y="40734"/>
                    <a:pt x="24833" y="24833"/>
                  </a:cubicBezTo>
                  <a:cubicBezTo>
                    <a:pt x="40734" y="8933"/>
                    <a:pt x="62299" y="0"/>
                    <a:pt x="8478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3" id="53"/>
            <p:cNvSpPr txBox="true"/>
            <p:nvPr/>
          </p:nvSpPr>
          <p:spPr>
            <a:xfrm>
              <a:off x="0" y="-19050"/>
              <a:ext cx="619710" cy="7389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5266369" y="6353895"/>
            <a:ext cx="1221803" cy="347748"/>
            <a:chOff x="0" y="0"/>
            <a:chExt cx="552808" cy="15734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552808" cy="157340"/>
            </a:xfrm>
            <a:custGeom>
              <a:avLst/>
              <a:gdLst/>
              <a:ahLst/>
              <a:cxnLst/>
              <a:rect r="r" b="b" t="t" l="l"/>
              <a:pathLst>
                <a:path h="157340" w="552808">
                  <a:moveTo>
                    <a:pt x="78670" y="0"/>
                  </a:moveTo>
                  <a:lnTo>
                    <a:pt x="474138" y="0"/>
                  </a:lnTo>
                  <a:cubicBezTo>
                    <a:pt x="495003" y="0"/>
                    <a:pt x="515013" y="8288"/>
                    <a:pt x="529766" y="23042"/>
                  </a:cubicBezTo>
                  <a:cubicBezTo>
                    <a:pt x="544519" y="37795"/>
                    <a:pt x="552808" y="57805"/>
                    <a:pt x="552808" y="78670"/>
                  </a:cubicBezTo>
                  <a:lnTo>
                    <a:pt x="552808" y="78670"/>
                  </a:lnTo>
                  <a:cubicBezTo>
                    <a:pt x="552808" y="122118"/>
                    <a:pt x="517586" y="157340"/>
                    <a:pt x="474138" y="157340"/>
                  </a:cubicBezTo>
                  <a:lnTo>
                    <a:pt x="78670" y="157340"/>
                  </a:lnTo>
                  <a:cubicBezTo>
                    <a:pt x="57805" y="157340"/>
                    <a:pt x="37795" y="149051"/>
                    <a:pt x="23042" y="134298"/>
                  </a:cubicBezTo>
                  <a:cubicBezTo>
                    <a:pt x="8288" y="119544"/>
                    <a:pt x="0" y="99534"/>
                    <a:pt x="0" y="78670"/>
                  </a:cubicBezTo>
                  <a:lnTo>
                    <a:pt x="0" y="78670"/>
                  </a:lnTo>
                  <a:cubicBezTo>
                    <a:pt x="0" y="57805"/>
                    <a:pt x="8288" y="37795"/>
                    <a:pt x="23042" y="23042"/>
                  </a:cubicBezTo>
                  <a:cubicBezTo>
                    <a:pt x="37795" y="8288"/>
                    <a:pt x="57805" y="0"/>
                    <a:pt x="78670" y="0"/>
                  </a:cubicBezTo>
                  <a:close/>
                </a:path>
              </a:pathLst>
            </a:custGeom>
            <a:solidFill>
              <a:srgbClr val="29741D"/>
            </a:solidFill>
          </p:spPr>
        </p:sp>
        <p:sp>
          <p:nvSpPr>
            <p:cNvPr name="TextBox 56" id="56"/>
            <p:cNvSpPr txBox="true"/>
            <p:nvPr/>
          </p:nvSpPr>
          <p:spPr>
            <a:xfrm>
              <a:off x="0" y="-19050"/>
              <a:ext cx="552808" cy="1763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7" id="57"/>
          <p:cNvSpPr/>
          <p:nvPr/>
        </p:nvSpPr>
        <p:spPr>
          <a:xfrm flipH="false" flipV="false" rot="0">
            <a:off x="5851776" y="7881335"/>
            <a:ext cx="1052305" cy="751083"/>
          </a:xfrm>
          <a:custGeom>
            <a:avLst/>
            <a:gdLst/>
            <a:ahLst/>
            <a:cxnLst/>
            <a:rect r="r" b="b" t="t" l="l"/>
            <a:pathLst>
              <a:path h="751083" w="1052305">
                <a:moveTo>
                  <a:pt x="0" y="0"/>
                </a:moveTo>
                <a:lnTo>
                  <a:pt x="1052305" y="0"/>
                </a:lnTo>
                <a:lnTo>
                  <a:pt x="1052305" y="751083"/>
                </a:lnTo>
                <a:lnTo>
                  <a:pt x="0" y="7510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8" id="58"/>
          <p:cNvSpPr/>
          <p:nvPr/>
        </p:nvSpPr>
        <p:spPr>
          <a:xfrm flipH="false" flipV="false" rot="0">
            <a:off x="4143096" y="7787109"/>
            <a:ext cx="1009324" cy="845309"/>
          </a:xfrm>
          <a:custGeom>
            <a:avLst/>
            <a:gdLst/>
            <a:ahLst/>
            <a:cxnLst/>
            <a:rect r="r" b="b" t="t" l="l"/>
            <a:pathLst>
              <a:path h="845309" w="1009324">
                <a:moveTo>
                  <a:pt x="0" y="0"/>
                </a:moveTo>
                <a:lnTo>
                  <a:pt x="1009323" y="0"/>
                </a:lnTo>
                <a:lnTo>
                  <a:pt x="1009323" y="845309"/>
                </a:lnTo>
                <a:lnTo>
                  <a:pt x="0" y="8453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9" id="59"/>
          <p:cNvSpPr/>
          <p:nvPr/>
        </p:nvSpPr>
        <p:spPr>
          <a:xfrm flipH="false" flipV="false" rot="0">
            <a:off x="2303604" y="7751634"/>
            <a:ext cx="1259080" cy="900136"/>
          </a:xfrm>
          <a:custGeom>
            <a:avLst/>
            <a:gdLst/>
            <a:ahLst/>
            <a:cxnLst/>
            <a:rect r="r" b="b" t="t" l="l"/>
            <a:pathLst>
              <a:path h="900136" w="1259080">
                <a:moveTo>
                  <a:pt x="0" y="0"/>
                </a:moveTo>
                <a:lnTo>
                  <a:pt x="1259079" y="0"/>
                </a:lnTo>
                <a:lnTo>
                  <a:pt x="1259079" y="900135"/>
                </a:lnTo>
                <a:lnTo>
                  <a:pt x="0" y="9001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792" r="0" b="-792"/>
            </a:stretch>
          </a:blipFill>
        </p:spPr>
      </p:sp>
      <p:sp>
        <p:nvSpPr>
          <p:cNvPr name="Freeform 60" id="60"/>
          <p:cNvSpPr/>
          <p:nvPr/>
        </p:nvSpPr>
        <p:spPr>
          <a:xfrm flipH="false" flipV="false" rot="0">
            <a:off x="623360" y="7881335"/>
            <a:ext cx="1104387" cy="640545"/>
          </a:xfrm>
          <a:custGeom>
            <a:avLst/>
            <a:gdLst/>
            <a:ahLst/>
            <a:cxnLst/>
            <a:rect r="r" b="b" t="t" l="l"/>
            <a:pathLst>
              <a:path h="640545" w="1104387">
                <a:moveTo>
                  <a:pt x="0" y="0"/>
                </a:moveTo>
                <a:lnTo>
                  <a:pt x="1104387" y="0"/>
                </a:lnTo>
                <a:lnTo>
                  <a:pt x="1104387" y="640544"/>
                </a:lnTo>
                <a:lnTo>
                  <a:pt x="0" y="64054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61" id="61"/>
          <p:cNvSpPr/>
          <p:nvPr/>
        </p:nvSpPr>
        <p:spPr>
          <a:xfrm flipH="false" flipV="false" rot="0">
            <a:off x="5287669" y="5473242"/>
            <a:ext cx="1139559" cy="766353"/>
          </a:xfrm>
          <a:custGeom>
            <a:avLst/>
            <a:gdLst/>
            <a:ahLst/>
            <a:cxnLst/>
            <a:rect r="r" b="b" t="t" l="l"/>
            <a:pathLst>
              <a:path h="766353" w="1139559">
                <a:moveTo>
                  <a:pt x="0" y="0"/>
                </a:moveTo>
                <a:lnTo>
                  <a:pt x="1139559" y="0"/>
                </a:lnTo>
                <a:lnTo>
                  <a:pt x="1139559" y="766353"/>
                </a:lnTo>
                <a:lnTo>
                  <a:pt x="0" y="7663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62" id="62"/>
          <p:cNvSpPr/>
          <p:nvPr/>
        </p:nvSpPr>
        <p:spPr>
          <a:xfrm flipH="false" flipV="false" rot="0">
            <a:off x="5369490" y="3378859"/>
            <a:ext cx="1131598" cy="837382"/>
          </a:xfrm>
          <a:custGeom>
            <a:avLst/>
            <a:gdLst/>
            <a:ahLst/>
            <a:cxnLst/>
            <a:rect r="r" b="b" t="t" l="l"/>
            <a:pathLst>
              <a:path h="837382" w="1131598">
                <a:moveTo>
                  <a:pt x="0" y="0"/>
                </a:moveTo>
                <a:lnTo>
                  <a:pt x="1131598" y="0"/>
                </a:lnTo>
                <a:lnTo>
                  <a:pt x="1131598" y="837382"/>
                </a:lnTo>
                <a:lnTo>
                  <a:pt x="0" y="83738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63" id="63"/>
          <p:cNvSpPr/>
          <p:nvPr/>
        </p:nvSpPr>
        <p:spPr>
          <a:xfrm flipH="false" flipV="false" rot="0">
            <a:off x="5393711" y="1296334"/>
            <a:ext cx="1115083" cy="826556"/>
          </a:xfrm>
          <a:custGeom>
            <a:avLst/>
            <a:gdLst/>
            <a:ahLst/>
            <a:cxnLst/>
            <a:rect r="r" b="b" t="t" l="l"/>
            <a:pathLst>
              <a:path h="826556" w="1115083">
                <a:moveTo>
                  <a:pt x="0" y="0"/>
                </a:moveTo>
                <a:lnTo>
                  <a:pt x="1115083" y="0"/>
                </a:lnTo>
                <a:lnTo>
                  <a:pt x="1115083" y="826556"/>
                </a:lnTo>
                <a:lnTo>
                  <a:pt x="0" y="826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grpSp>
        <p:nvGrpSpPr>
          <p:cNvPr name="Group 64" id="64"/>
          <p:cNvGrpSpPr/>
          <p:nvPr/>
        </p:nvGrpSpPr>
        <p:grpSpPr>
          <a:xfrm rot="0">
            <a:off x="6157401" y="984352"/>
            <a:ext cx="687374" cy="687374"/>
            <a:chOff x="0" y="0"/>
            <a:chExt cx="812800" cy="812800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63617" y="45143"/>
                  </a:lnTo>
                  <a:lnTo>
                    <a:pt x="531984" y="19891"/>
                  </a:lnTo>
                  <a:lnTo>
                    <a:pt x="572451" y="80505"/>
                  </a:lnTo>
                  <a:lnTo>
                    <a:pt x="645276" y="77616"/>
                  </a:lnTo>
                  <a:lnTo>
                    <a:pt x="665032" y="147768"/>
                  </a:lnTo>
                  <a:lnTo>
                    <a:pt x="735184" y="167524"/>
                  </a:lnTo>
                  <a:lnTo>
                    <a:pt x="732295" y="240349"/>
                  </a:lnTo>
                  <a:lnTo>
                    <a:pt x="792909" y="280816"/>
                  </a:lnTo>
                  <a:lnTo>
                    <a:pt x="767657" y="349183"/>
                  </a:lnTo>
                  <a:lnTo>
                    <a:pt x="812800" y="406400"/>
                  </a:lnTo>
                  <a:lnTo>
                    <a:pt x="767657" y="463617"/>
                  </a:lnTo>
                  <a:lnTo>
                    <a:pt x="792909" y="531984"/>
                  </a:lnTo>
                  <a:lnTo>
                    <a:pt x="732295" y="572451"/>
                  </a:lnTo>
                  <a:lnTo>
                    <a:pt x="735184" y="645276"/>
                  </a:lnTo>
                  <a:lnTo>
                    <a:pt x="665032" y="665032"/>
                  </a:lnTo>
                  <a:lnTo>
                    <a:pt x="645276" y="735184"/>
                  </a:lnTo>
                  <a:lnTo>
                    <a:pt x="572451" y="732295"/>
                  </a:lnTo>
                  <a:lnTo>
                    <a:pt x="531984" y="792909"/>
                  </a:lnTo>
                  <a:lnTo>
                    <a:pt x="463617" y="767657"/>
                  </a:lnTo>
                  <a:lnTo>
                    <a:pt x="406400" y="812800"/>
                  </a:lnTo>
                  <a:lnTo>
                    <a:pt x="349183" y="767657"/>
                  </a:lnTo>
                  <a:lnTo>
                    <a:pt x="280816" y="792909"/>
                  </a:lnTo>
                  <a:lnTo>
                    <a:pt x="240349" y="732295"/>
                  </a:lnTo>
                  <a:lnTo>
                    <a:pt x="167524" y="735184"/>
                  </a:lnTo>
                  <a:lnTo>
                    <a:pt x="147768" y="665032"/>
                  </a:lnTo>
                  <a:lnTo>
                    <a:pt x="77616" y="645276"/>
                  </a:lnTo>
                  <a:lnTo>
                    <a:pt x="80505" y="572451"/>
                  </a:lnTo>
                  <a:lnTo>
                    <a:pt x="19891" y="531984"/>
                  </a:lnTo>
                  <a:lnTo>
                    <a:pt x="45143" y="463617"/>
                  </a:lnTo>
                  <a:lnTo>
                    <a:pt x="0" y="406400"/>
                  </a:lnTo>
                  <a:lnTo>
                    <a:pt x="45143" y="349183"/>
                  </a:lnTo>
                  <a:lnTo>
                    <a:pt x="19891" y="280816"/>
                  </a:lnTo>
                  <a:lnTo>
                    <a:pt x="80505" y="240349"/>
                  </a:lnTo>
                  <a:lnTo>
                    <a:pt x="77616" y="167524"/>
                  </a:lnTo>
                  <a:lnTo>
                    <a:pt x="147768" y="147768"/>
                  </a:lnTo>
                  <a:lnTo>
                    <a:pt x="167524" y="77616"/>
                  </a:lnTo>
                  <a:lnTo>
                    <a:pt x="240349" y="80505"/>
                  </a:lnTo>
                  <a:lnTo>
                    <a:pt x="280816" y="19891"/>
                  </a:lnTo>
                  <a:lnTo>
                    <a:pt x="349183" y="45143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C1823"/>
            </a:solidFill>
          </p:spPr>
        </p:sp>
        <p:sp>
          <p:nvSpPr>
            <p:cNvPr name="TextBox 66" id="66"/>
            <p:cNvSpPr txBox="true"/>
            <p:nvPr/>
          </p:nvSpPr>
          <p:spPr>
            <a:xfrm>
              <a:off x="88900" y="69850"/>
              <a:ext cx="635000" cy="654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67" id="67"/>
          <p:cNvSpPr txBox="true"/>
          <p:nvPr/>
        </p:nvSpPr>
        <p:spPr>
          <a:xfrm rot="0">
            <a:off x="623360" y="469885"/>
            <a:ext cx="3970495" cy="1653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680"/>
              </a:lnSpc>
            </a:pPr>
            <a:r>
              <a:rPr lang="en-US" sz="9771">
                <a:solidFill>
                  <a:srgbClr val="BC1823"/>
                </a:solidFill>
                <a:latin typeface="Staatliches"/>
                <a:ea typeface="Staatliches"/>
                <a:cs typeface="Staatliches"/>
                <a:sym typeface="Staatliches"/>
              </a:rPr>
              <a:t>BIG SALE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623360" y="2740443"/>
            <a:ext cx="3655043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80"/>
              </a:lnSpc>
            </a:pPr>
            <a:r>
              <a:rPr lang="en-US" sz="19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Fresh Product with Great Price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939069" y="2113365"/>
            <a:ext cx="3023624" cy="363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4"/>
              </a:lnSpc>
            </a:pPr>
            <a:r>
              <a:rPr lang="en-US" sz="2353" b="true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rPr>
              <a:t>Discount 50% OFF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1419914" y="9684977"/>
            <a:ext cx="1299194" cy="208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72"/>
              </a:lnSpc>
            </a:pPr>
            <a:r>
              <a:rPr lang="en-US" sz="1572" i="true" b="true">
                <a:solidFill>
                  <a:srgbClr val="000000"/>
                </a:solidFill>
                <a:latin typeface="Muli Bold Italics"/>
                <a:ea typeface="Muli Bold Italics"/>
                <a:cs typeface="Muli Bold Italics"/>
                <a:sym typeface="Muli Bold Italics"/>
              </a:rPr>
              <a:t>Call Us Now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1419914" y="9907425"/>
            <a:ext cx="1634739" cy="264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+123-456-7890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3868009" y="9734130"/>
            <a:ext cx="2237045" cy="201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72"/>
              </a:lnSpc>
            </a:pPr>
            <a:r>
              <a:rPr lang="en-US" b="true" sz="1572" i="true">
                <a:solidFill>
                  <a:srgbClr val="000000"/>
                </a:solidFill>
                <a:latin typeface="Muli Bold Italics"/>
                <a:ea typeface="Muli Bold Italics"/>
                <a:cs typeface="Muli Bold Italics"/>
                <a:sym typeface="Muli Bold Italics"/>
              </a:rPr>
              <a:t>For More Information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3517810" y="9907425"/>
            <a:ext cx="2587244" cy="264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www.reallygreatsite.com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695741" y="8775663"/>
            <a:ext cx="922452" cy="230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75"/>
              </a:lnSpc>
              <a:spcBef>
                <a:spcPct val="0"/>
              </a:spcBef>
            </a:pPr>
            <a:r>
              <a:rPr lang="en-US" b="true" sz="1411">
                <a:solidFill>
                  <a:srgbClr val="29741D"/>
                </a:solidFill>
                <a:latin typeface="Muli Bold"/>
                <a:ea typeface="Muli Bold"/>
                <a:cs typeface="Muli Bold"/>
                <a:sym typeface="Muli Bold"/>
              </a:rPr>
              <a:t>Orange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2387169" y="8768236"/>
            <a:ext cx="1091950" cy="230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75"/>
              </a:lnSpc>
              <a:spcBef>
                <a:spcPct val="0"/>
              </a:spcBef>
            </a:pPr>
            <a:r>
              <a:rPr lang="en-US" b="true" sz="1411">
                <a:solidFill>
                  <a:srgbClr val="29741D"/>
                </a:solidFill>
                <a:latin typeface="Muli Bold"/>
                <a:ea typeface="Muli Bold"/>
                <a:cs typeface="Muli Bold"/>
                <a:sym typeface="Muli Bold"/>
              </a:rPr>
              <a:t>Strawberry</a:t>
            </a:r>
          </a:p>
        </p:txBody>
      </p:sp>
      <p:sp>
        <p:nvSpPr>
          <p:cNvPr name="TextBox 76" id="76"/>
          <p:cNvSpPr txBox="true"/>
          <p:nvPr/>
        </p:nvSpPr>
        <p:spPr>
          <a:xfrm rot="0">
            <a:off x="4186532" y="8775663"/>
            <a:ext cx="922452" cy="230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75"/>
              </a:lnSpc>
              <a:spcBef>
                <a:spcPct val="0"/>
              </a:spcBef>
            </a:pPr>
            <a:r>
              <a:rPr lang="en-US" b="true" sz="1411">
                <a:solidFill>
                  <a:srgbClr val="29741D"/>
                </a:solidFill>
                <a:latin typeface="Muli Bold"/>
                <a:ea typeface="Muli Bold"/>
                <a:cs typeface="Muli Bold"/>
                <a:sym typeface="Muli Bold"/>
              </a:rPr>
              <a:t>Avocado</a:t>
            </a:r>
          </a:p>
        </p:txBody>
      </p:sp>
      <p:sp>
        <p:nvSpPr>
          <p:cNvPr name="TextBox 77" id="77"/>
          <p:cNvSpPr txBox="true"/>
          <p:nvPr/>
        </p:nvSpPr>
        <p:spPr>
          <a:xfrm rot="0">
            <a:off x="5951253" y="8795832"/>
            <a:ext cx="922452" cy="230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75"/>
              </a:lnSpc>
              <a:spcBef>
                <a:spcPct val="0"/>
              </a:spcBef>
            </a:pPr>
            <a:r>
              <a:rPr lang="en-US" b="true" sz="1411">
                <a:solidFill>
                  <a:srgbClr val="29741D"/>
                </a:solidFill>
                <a:latin typeface="Muli Bold"/>
                <a:ea typeface="Muli Bold"/>
                <a:cs typeface="Muli Bold"/>
                <a:sym typeface="Muli Bold"/>
              </a:rPr>
              <a:t>Lemon</a:t>
            </a:r>
          </a:p>
        </p:txBody>
      </p:sp>
      <p:sp>
        <p:nvSpPr>
          <p:cNvPr name="TextBox 78" id="78"/>
          <p:cNvSpPr txBox="true"/>
          <p:nvPr/>
        </p:nvSpPr>
        <p:spPr>
          <a:xfrm rot="0">
            <a:off x="5455477" y="2362591"/>
            <a:ext cx="922452" cy="232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75"/>
              </a:lnSpc>
              <a:spcBef>
                <a:spcPct val="0"/>
              </a:spcBef>
            </a:pPr>
            <a:r>
              <a:rPr lang="en-US" b="true" sz="1411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rPr>
              <a:t>Banana</a:t>
            </a:r>
          </a:p>
        </p:txBody>
      </p:sp>
      <p:sp>
        <p:nvSpPr>
          <p:cNvPr name="TextBox 79" id="79"/>
          <p:cNvSpPr txBox="true"/>
          <p:nvPr/>
        </p:nvSpPr>
        <p:spPr>
          <a:xfrm rot="0">
            <a:off x="5425850" y="4385944"/>
            <a:ext cx="922452" cy="232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75"/>
              </a:lnSpc>
              <a:spcBef>
                <a:spcPct val="0"/>
              </a:spcBef>
            </a:pPr>
            <a:r>
              <a:rPr lang="en-US" b="true" sz="1411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rPr>
              <a:t>Kiwi</a:t>
            </a:r>
          </a:p>
        </p:txBody>
      </p:sp>
      <p:sp>
        <p:nvSpPr>
          <p:cNvPr name="TextBox 80" id="80"/>
          <p:cNvSpPr txBox="true"/>
          <p:nvPr/>
        </p:nvSpPr>
        <p:spPr>
          <a:xfrm rot="0">
            <a:off x="5396223" y="6409298"/>
            <a:ext cx="922452" cy="232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75"/>
              </a:lnSpc>
              <a:spcBef>
                <a:spcPct val="0"/>
              </a:spcBef>
            </a:pPr>
            <a:r>
              <a:rPr lang="en-US" b="true" sz="1411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rPr>
              <a:t>Mango</a:t>
            </a:r>
          </a:p>
        </p:txBody>
      </p:sp>
      <p:sp>
        <p:nvSpPr>
          <p:cNvPr name="TextBox 81" id="81"/>
          <p:cNvSpPr txBox="true"/>
          <p:nvPr/>
        </p:nvSpPr>
        <p:spPr>
          <a:xfrm rot="0">
            <a:off x="6264909" y="1203137"/>
            <a:ext cx="505780" cy="230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75"/>
              </a:lnSpc>
              <a:spcBef>
                <a:spcPct val="0"/>
              </a:spcBef>
            </a:pPr>
            <a:r>
              <a:rPr lang="en-US" b="true" sz="1411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rPr>
              <a:t>$10</a:t>
            </a:r>
          </a:p>
        </p:txBody>
      </p:sp>
      <p:grpSp>
        <p:nvGrpSpPr>
          <p:cNvPr name="Group 82" id="82"/>
          <p:cNvGrpSpPr/>
          <p:nvPr/>
        </p:nvGrpSpPr>
        <p:grpSpPr>
          <a:xfrm rot="0">
            <a:off x="6065156" y="2942207"/>
            <a:ext cx="687374" cy="687374"/>
            <a:chOff x="0" y="0"/>
            <a:chExt cx="812800" cy="812800"/>
          </a:xfrm>
        </p:grpSpPr>
        <p:sp>
          <p:nvSpPr>
            <p:cNvPr name="Freeform 83" id="8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63617" y="45143"/>
                  </a:lnTo>
                  <a:lnTo>
                    <a:pt x="531984" y="19891"/>
                  </a:lnTo>
                  <a:lnTo>
                    <a:pt x="572451" y="80505"/>
                  </a:lnTo>
                  <a:lnTo>
                    <a:pt x="645276" y="77616"/>
                  </a:lnTo>
                  <a:lnTo>
                    <a:pt x="665032" y="147768"/>
                  </a:lnTo>
                  <a:lnTo>
                    <a:pt x="735184" y="167524"/>
                  </a:lnTo>
                  <a:lnTo>
                    <a:pt x="732295" y="240349"/>
                  </a:lnTo>
                  <a:lnTo>
                    <a:pt x="792909" y="280816"/>
                  </a:lnTo>
                  <a:lnTo>
                    <a:pt x="767657" y="349183"/>
                  </a:lnTo>
                  <a:lnTo>
                    <a:pt x="812800" y="406400"/>
                  </a:lnTo>
                  <a:lnTo>
                    <a:pt x="767657" y="463617"/>
                  </a:lnTo>
                  <a:lnTo>
                    <a:pt x="792909" y="531984"/>
                  </a:lnTo>
                  <a:lnTo>
                    <a:pt x="732295" y="572451"/>
                  </a:lnTo>
                  <a:lnTo>
                    <a:pt x="735184" y="645276"/>
                  </a:lnTo>
                  <a:lnTo>
                    <a:pt x="665032" y="665032"/>
                  </a:lnTo>
                  <a:lnTo>
                    <a:pt x="645276" y="735184"/>
                  </a:lnTo>
                  <a:lnTo>
                    <a:pt x="572451" y="732295"/>
                  </a:lnTo>
                  <a:lnTo>
                    <a:pt x="531984" y="792909"/>
                  </a:lnTo>
                  <a:lnTo>
                    <a:pt x="463617" y="767657"/>
                  </a:lnTo>
                  <a:lnTo>
                    <a:pt x="406400" y="812800"/>
                  </a:lnTo>
                  <a:lnTo>
                    <a:pt x="349183" y="767657"/>
                  </a:lnTo>
                  <a:lnTo>
                    <a:pt x="280816" y="792909"/>
                  </a:lnTo>
                  <a:lnTo>
                    <a:pt x="240349" y="732295"/>
                  </a:lnTo>
                  <a:lnTo>
                    <a:pt x="167524" y="735184"/>
                  </a:lnTo>
                  <a:lnTo>
                    <a:pt x="147768" y="665032"/>
                  </a:lnTo>
                  <a:lnTo>
                    <a:pt x="77616" y="645276"/>
                  </a:lnTo>
                  <a:lnTo>
                    <a:pt x="80505" y="572451"/>
                  </a:lnTo>
                  <a:lnTo>
                    <a:pt x="19891" y="531984"/>
                  </a:lnTo>
                  <a:lnTo>
                    <a:pt x="45143" y="463617"/>
                  </a:lnTo>
                  <a:lnTo>
                    <a:pt x="0" y="406400"/>
                  </a:lnTo>
                  <a:lnTo>
                    <a:pt x="45143" y="349183"/>
                  </a:lnTo>
                  <a:lnTo>
                    <a:pt x="19891" y="280816"/>
                  </a:lnTo>
                  <a:lnTo>
                    <a:pt x="80505" y="240349"/>
                  </a:lnTo>
                  <a:lnTo>
                    <a:pt x="77616" y="167524"/>
                  </a:lnTo>
                  <a:lnTo>
                    <a:pt x="147768" y="147768"/>
                  </a:lnTo>
                  <a:lnTo>
                    <a:pt x="167524" y="77616"/>
                  </a:lnTo>
                  <a:lnTo>
                    <a:pt x="240349" y="80505"/>
                  </a:lnTo>
                  <a:lnTo>
                    <a:pt x="280816" y="19891"/>
                  </a:lnTo>
                  <a:lnTo>
                    <a:pt x="349183" y="45143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C1823"/>
            </a:solidFill>
          </p:spPr>
        </p:sp>
        <p:sp>
          <p:nvSpPr>
            <p:cNvPr name="TextBox 84" id="84"/>
            <p:cNvSpPr txBox="true"/>
            <p:nvPr/>
          </p:nvSpPr>
          <p:spPr>
            <a:xfrm>
              <a:off x="88900" y="69850"/>
              <a:ext cx="635000" cy="654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85" id="85"/>
          <p:cNvSpPr txBox="true"/>
          <p:nvPr/>
        </p:nvSpPr>
        <p:spPr>
          <a:xfrm rot="0">
            <a:off x="6214222" y="3160992"/>
            <a:ext cx="505780" cy="230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75"/>
              </a:lnSpc>
              <a:spcBef>
                <a:spcPct val="0"/>
              </a:spcBef>
            </a:pPr>
            <a:r>
              <a:rPr lang="en-US" b="true" sz="1411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rPr>
              <a:t>$18</a:t>
            </a:r>
          </a:p>
        </p:txBody>
      </p:sp>
      <p:grpSp>
        <p:nvGrpSpPr>
          <p:cNvPr name="Group 86" id="86"/>
          <p:cNvGrpSpPr/>
          <p:nvPr/>
        </p:nvGrpSpPr>
        <p:grpSpPr>
          <a:xfrm rot="0">
            <a:off x="6116626" y="4983434"/>
            <a:ext cx="687374" cy="687374"/>
            <a:chOff x="0" y="0"/>
            <a:chExt cx="812800" cy="812800"/>
          </a:xfrm>
        </p:grpSpPr>
        <p:sp>
          <p:nvSpPr>
            <p:cNvPr name="Freeform 87" id="8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63617" y="45143"/>
                  </a:lnTo>
                  <a:lnTo>
                    <a:pt x="531984" y="19891"/>
                  </a:lnTo>
                  <a:lnTo>
                    <a:pt x="572451" y="80505"/>
                  </a:lnTo>
                  <a:lnTo>
                    <a:pt x="645276" y="77616"/>
                  </a:lnTo>
                  <a:lnTo>
                    <a:pt x="665032" y="147768"/>
                  </a:lnTo>
                  <a:lnTo>
                    <a:pt x="735184" y="167524"/>
                  </a:lnTo>
                  <a:lnTo>
                    <a:pt x="732295" y="240349"/>
                  </a:lnTo>
                  <a:lnTo>
                    <a:pt x="792909" y="280816"/>
                  </a:lnTo>
                  <a:lnTo>
                    <a:pt x="767657" y="349183"/>
                  </a:lnTo>
                  <a:lnTo>
                    <a:pt x="812800" y="406400"/>
                  </a:lnTo>
                  <a:lnTo>
                    <a:pt x="767657" y="463617"/>
                  </a:lnTo>
                  <a:lnTo>
                    <a:pt x="792909" y="531984"/>
                  </a:lnTo>
                  <a:lnTo>
                    <a:pt x="732295" y="572451"/>
                  </a:lnTo>
                  <a:lnTo>
                    <a:pt x="735184" y="645276"/>
                  </a:lnTo>
                  <a:lnTo>
                    <a:pt x="665032" y="665032"/>
                  </a:lnTo>
                  <a:lnTo>
                    <a:pt x="645276" y="735184"/>
                  </a:lnTo>
                  <a:lnTo>
                    <a:pt x="572451" y="732295"/>
                  </a:lnTo>
                  <a:lnTo>
                    <a:pt x="531984" y="792909"/>
                  </a:lnTo>
                  <a:lnTo>
                    <a:pt x="463617" y="767657"/>
                  </a:lnTo>
                  <a:lnTo>
                    <a:pt x="406400" y="812800"/>
                  </a:lnTo>
                  <a:lnTo>
                    <a:pt x="349183" y="767657"/>
                  </a:lnTo>
                  <a:lnTo>
                    <a:pt x="280816" y="792909"/>
                  </a:lnTo>
                  <a:lnTo>
                    <a:pt x="240349" y="732295"/>
                  </a:lnTo>
                  <a:lnTo>
                    <a:pt x="167524" y="735184"/>
                  </a:lnTo>
                  <a:lnTo>
                    <a:pt x="147768" y="665032"/>
                  </a:lnTo>
                  <a:lnTo>
                    <a:pt x="77616" y="645276"/>
                  </a:lnTo>
                  <a:lnTo>
                    <a:pt x="80505" y="572451"/>
                  </a:lnTo>
                  <a:lnTo>
                    <a:pt x="19891" y="531984"/>
                  </a:lnTo>
                  <a:lnTo>
                    <a:pt x="45143" y="463617"/>
                  </a:lnTo>
                  <a:lnTo>
                    <a:pt x="0" y="406400"/>
                  </a:lnTo>
                  <a:lnTo>
                    <a:pt x="45143" y="349183"/>
                  </a:lnTo>
                  <a:lnTo>
                    <a:pt x="19891" y="280816"/>
                  </a:lnTo>
                  <a:lnTo>
                    <a:pt x="80505" y="240349"/>
                  </a:lnTo>
                  <a:lnTo>
                    <a:pt x="77616" y="167524"/>
                  </a:lnTo>
                  <a:lnTo>
                    <a:pt x="147768" y="147768"/>
                  </a:lnTo>
                  <a:lnTo>
                    <a:pt x="167524" y="77616"/>
                  </a:lnTo>
                  <a:lnTo>
                    <a:pt x="240349" y="80505"/>
                  </a:lnTo>
                  <a:lnTo>
                    <a:pt x="280816" y="19891"/>
                  </a:lnTo>
                  <a:lnTo>
                    <a:pt x="349183" y="45143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C1823"/>
            </a:solidFill>
          </p:spPr>
        </p:sp>
        <p:sp>
          <p:nvSpPr>
            <p:cNvPr name="TextBox 88" id="88"/>
            <p:cNvSpPr txBox="true"/>
            <p:nvPr/>
          </p:nvSpPr>
          <p:spPr>
            <a:xfrm>
              <a:off x="88900" y="69850"/>
              <a:ext cx="635000" cy="654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89" id="89"/>
          <p:cNvSpPr txBox="true"/>
          <p:nvPr/>
        </p:nvSpPr>
        <p:spPr>
          <a:xfrm rot="0">
            <a:off x="6214222" y="5202219"/>
            <a:ext cx="505780" cy="230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75"/>
              </a:lnSpc>
              <a:spcBef>
                <a:spcPct val="0"/>
              </a:spcBef>
            </a:pPr>
            <a:r>
              <a:rPr lang="en-US" b="true" sz="1411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rPr>
              <a:t>$22</a:t>
            </a:r>
          </a:p>
        </p:txBody>
      </p:sp>
      <p:grpSp>
        <p:nvGrpSpPr>
          <p:cNvPr name="Group 90" id="90"/>
          <p:cNvGrpSpPr/>
          <p:nvPr/>
        </p:nvGrpSpPr>
        <p:grpSpPr>
          <a:xfrm rot="0">
            <a:off x="6677294" y="7371375"/>
            <a:ext cx="687374" cy="687374"/>
            <a:chOff x="0" y="0"/>
            <a:chExt cx="812800" cy="812800"/>
          </a:xfrm>
        </p:grpSpPr>
        <p:sp>
          <p:nvSpPr>
            <p:cNvPr name="Freeform 91" id="9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63617" y="45143"/>
                  </a:lnTo>
                  <a:lnTo>
                    <a:pt x="531984" y="19891"/>
                  </a:lnTo>
                  <a:lnTo>
                    <a:pt x="572451" y="80505"/>
                  </a:lnTo>
                  <a:lnTo>
                    <a:pt x="645276" y="77616"/>
                  </a:lnTo>
                  <a:lnTo>
                    <a:pt x="665032" y="147768"/>
                  </a:lnTo>
                  <a:lnTo>
                    <a:pt x="735184" y="167524"/>
                  </a:lnTo>
                  <a:lnTo>
                    <a:pt x="732295" y="240349"/>
                  </a:lnTo>
                  <a:lnTo>
                    <a:pt x="792909" y="280816"/>
                  </a:lnTo>
                  <a:lnTo>
                    <a:pt x="767657" y="349183"/>
                  </a:lnTo>
                  <a:lnTo>
                    <a:pt x="812800" y="406400"/>
                  </a:lnTo>
                  <a:lnTo>
                    <a:pt x="767657" y="463617"/>
                  </a:lnTo>
                  <a:lnTo>
                    <a:pt x="792909" y="531984"/>
                  </a:lnTo>
                  <a:lnTo>
                    <a:pt x="732295" y="572451"/>
                  </a:lnTo>
                  <a:lnTo>
                    <a:pt x="735184" y="645276"/>
                  </a:lnTo>
                  <a:lnTo>
                    <a:pt x="665032" y="665032"/>
                  </a:lnTo>
                  <a:lnTo>
                    <a:pt x="645276" y="735184"/>
                  </a:lnTo>
                  <a:lnTo>
                    <a:pt x="572451" y="732295"/>
                  </a:lnTo>
                  <a:lnTo>
                    <a:pt x="531984" y="792909"/>
                  </a:lnTo>
                  <a:lnTo>
                    <a:pt x="463617" y="767657"/>
                  </a:lnTo>
                  <a:lnTo>
                    <a:pt x="406400" y="812800"/>
                  </a:lnTo>
                  <a:lnTo>
                    <a:pt x="349183" y="767657"/>
                  </a:lnTo>
                  <a:lnTo>
                    <a:pt x="280816" y="792909"/>
                  </a:lnTo>
                  <a:lnTo>
                    <a:pt x="240349" y="732295"/>
                  </a:lnTo>
                  <a:lnTo>
                    <a:pt x="167524" y="735184"/>
                  </a:lnTo>
                  <a:lnTo>
                    <a:pt x="147768" y="665032"/>
                  </a:lnTo>
                  <a:lnTo>
                    <a:pt x="77616" y="645276"/>
                  </a:lnTo>
                  <a:lnTo>
                    <a:pt x="80505" y="572451"/>
                  </a:lnTo>
                  <a:lnTo>
                    <a:pt x="19891" y="531984"/>
                  </a:lnTo>
                  <a:lnTo>
                    <a:pt x="45143" y="463617"/>
                  </a:lnTo>
                  <a:lnTo>
                    <a:pt x="0" y="406400"/>
                  </a:lnTo>
                  <a:lnTo>
                    <a:pt x="45143" y="349183"/>
                  </a:lnTo>
                  <a:lnTo>
                    <a:pt x="19891" y="280816"/>
                  </a:lnTo>
                  <a:lnTo>
                    <a:pt x="80505" y="240349"/>
                  </a:lnTo>
                  <a:lnTo>
                    <a:pt x="77616" y="167524"/>
                  </a:lnTo>
                  <a:lnTo>
                    <a:pt x="147768" y="147768"/>
                  </a:lnTo>
                  <a:lnTo>
                    <a:pt x="167524" y="77616"/>
                  </a:lnTo>
                  <a:lnTo>
                    <a:pt x="240349" y="80505"/>
                  </a:lnTo>
                  <a:lnTo>
                    <a:pt x="280816" y="19891"/>
                  </a:lnTo>
                  <a:lnTo>
                    <a:pt x="349183" y="45143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C1823"/>
            </a:solidFill>
          </p:spPr>
        </p:sp>
        <p:sp>
          <p:nvSpPr>
            <p:cNvPr name="TextBox 92" id="92"/>
            <p:cNvSpPr txBox="true"/>
            <p:nvPr/>
          </p:nvSpPr>
          <p:spPr>
            <a:xfrm>
              <a:off x="88900" y="69850"/>
              <a:ext cx="635000" cy="654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93" id="93"/>
          <p:cNvSpPr txBox="true"/>
          <p:nvPr/>
        </p:nvSpPr>
        <p:spPr>
          <a:xfrm rot="0">
            <a:off x="6768901" y="7621985"/>
            <a:ext cx="505780" cy="230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75"/>
              </a:lnSpc>
              <a:spcBef>
                <a:spcPct val="0"/>
              </a:spcBef>
            </a:pPr>
            <a:r>
              <a:rPr lang="en-US" b="true" sz="1411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rPr>
              <a:t>$25</a:t>
            </a:r>
          </a:p>
        </p:txBody>
      </p:sp>
      <p:grpSp>
        <p:nvGrpSpPr>
          <p:cNvPr name="Group 94" id="94"/>
          <p:cNvGrpSpPr/>
          <p:nvPr/>
        </p:nvGrpSpPr>
        <p:grpSpPr>
          <a:xfrm rot="0">
            <a:off x="4906768" y="7366125"/>
            <a:ext cx="687374" cy="687374"/>
            <a:chOff x="0" y="0"/>
            <a:chExt cx="812800" cy="812800"/>
          </a:xfrm>
        </p:grpSpPr>
        <p:sp>
          <p:nvSpPr>
            <p:cNvPr name="Freeform 95" id="9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63617" y="45143"/>
                  </a:lnTo>
                  <a:lnTo>
                    <a:pt x="531984" y="19891"/>
                  </a:lnTo>
                  <a:lnTo>
                    <a:pt x="572451" y="80505"/>
                  </a:lnTo>
                  <a:lnTo>
                    <a:pt x="645276" y="77616"/>
                  </a:lnTo>
                  <a:lnTo>
                    <a:pt x="665032" y="147768"/>
                  </a:lnTo>
                  <a:lnTo>
                    <a:pt x="735184" y="167524"/>
                  </a:lnTo>
                  <a:lnTo>
                    <a:pt x="732295" y="240349"/>
                  </a:lnTo>
                  <a:lnTo>
                    <a:pt x="792909" y="280816"/>
                  </a:lnTo>
                  <a:lnTo>
                    <a:pt x="767657" y="349183"/>
                  </a:lnTo>
                  <a:lnTo>
                    <a:pt x="812800" y="406400"/>
                  </a:lnTo>
                  <a:lnTo>
                    <a:pt x="767657" y="463617"/>
                  </a:lnTo>
                  <a:lnTo>
                    <a:pt x="792909" y="531984"/>
                  </a:lnTo>
                  <a:lnTo>
                    <a:pt x="732295" y="572451"/>
                  </a:lnTo>
                  <a:lnTo>
                    <a:pt x="735184" y="645276"/>
                  </a:lnTo>
                  <a:lnTo>
                    <a:pt x="665032" y="665032"/>
                  </a:lnTo>
                  <a:lnTo>
                    <a:pt x="645276" y="735184"/>
                  </a:lnTo>
                  <a:lnTo>
                    <a:pt x="572451" y="732295"/>
                  </a:lnTo>
                  <a:lnTo>
                    <a:pt x="531984" y="792909"/>
                  </a:lnTo>
                  <a:lnTo>
                    <a:pt x="463617" y="767657"/>
                  </a:lnTo>
                  <a:lnTo>
                    <a:pt x="406400" y="812800"/>
                  </a:lnTo>
                  <a:lnTo>
                    <a:pt x="349183" y="767657"/>
                  </a:lnTo>
                  <a:lnTo>
                    <a:pt x="280816" y="792909"/>
                  </a:lnTo>
                  <a:lnTo>
                    <a:pt x="240349" y="732295"/>
                  </a:lnTo>
                  <a:lnTo>
                    <a:pt x="167524" y="735184"/>
                  </a:lnTo>
                  <a:lnTo>
                    <a:pt x="147768" y="665032"/>
                  </a:lnTo>
                  <a:lnTo>
                    <a:pt x="77616" y="645276"/>
                  </a:lnTo>
                  <a:lnTo>
                    <a:pt x="80505" y="572451"/>
                  </a:lnTo>
                  <a:lnTo>
                    <a:pt x="19891" y="531984"/>
                  </a:lnTo>
                  <a:lnTo>
                    <a:pt x="45143" y="463617"/>
                  </a:lnTo>
                  <a:lnTo>
                    <a:pt x="0" y="406400"/>
                  </a:lnTo>
                  <a:lnTo>
                    <a:pt x="45143" y="349183"/>
                  </a:lnTo>
                  <a:lnTo>
                    <a:pt x="19891" y="280816"/>
                  </a:lnTo>
                  <a:lnTo>
                    <a:pt x="80505" y="240349"/>
                  </a:lnTo>
                  <a:lnTo>
                    <a:pt x="77616" y="167524"/>
                  </a:lnTo>
                  <a:lnTo>
                    <a:pt x="147768" y="147768"/>
                  </a:lnTo>
                  <a:lnTo>
                    <a:pt x="167524" y="77616"/>
                  </a:lnTo>
                  <a:lnTo>
                    <a:pt x="240349" y="80505"/>
                  </a:lnTo>
                  <a:lnTo>
                    <a:pt x="280816" y="19891"/>
                  </a:lnTo>
                  <a:lnTo>
                    <a:pt x="349183" y="45143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C1823"/>
            </a:solidFill>
          </p:spPr>
        </p:sp>
        <p:sp>
          <p:nvSpPr>
            <p:cNvPr name="TextBox 96" id="96"/>
            <p:cNvSpPr txBox="true"/>
            <p:nvPr/>
          </p:nvSpPr>
          <p:spPr>
            <a:xfrm>
              <a:off x="88900" y="69850"/>
              <a:ext cx="635000" cy="654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97" id="97"/>
          <p:cNvSpPr txBox="true"/>
          <p:nvPr/>
        </p:nvSpPr>
        <p:spPr>
          <a:xfrm rot="0">
            <a:off x="4997565" y="7590159"/>
            <a:ext cx="505780" cy="230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75"/>
              </a:lnSpc>
              <a:spcBef>
                <a:spcPct val="0"/>
              </a:spcBef>
            </a:pPr>
            <a:r>
              <a:rPr lang="en-US" b="true" sz="1411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rPr>
              <a:t>$20</a:t>
            </a:r>
          </a:p>
        </p:txBody>
      </p:sp>
      <p:grpSp>
        <p:nvGrpSpPr>
          <p:cNvPr name="Group 98" id="98"/>
          <p:cNvGrpSpPr/>
          <p:nvPr/>
        </p:nvGrpSpPr>
        <p:grpSpPr>
          <a:xfrm rot="0">
            <a:off x="3135431" y="7339549"/>
            <a:ext cx="687374" cy="687374"/>
            <a:chOff x="0" y="0"/>
            <a:chExt cx="812800" cy="812800"/>
          </a:xfrm>
        </p:grpSpPr>
        <p:sp>
          <p:nvSpPr>
            <p:cNvPr name="Freeform 99" id="9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63617" y="45143"/>
                  </a:lnTo>
                  <a:lnTo>
                    <a:pt x="531984" y="19891"/>
                  </a:lnTo>
                  <a:lnTo>
                    <a:pt x="572451" y="80505"/>
                  </a:lnTo>
                  <a:lnTo>
                    <a:pt x="645276" y="77616"/>
                  </a:lnTo>
                  <a:lnTo>
                    <a:pt x="665032" y="147768"/>
                  </a:lnTo>
                  <a:lnTo>
                    <a:pt x="735184" y="167524"/>
                  </a:lnTo>
                  <a:lnTo>
                    <a:pt x="732295" y="240349"/>
                  </a:lnTo>
                  <a:lnTo>
                    <a:pt x="792909" y="280816"/>
                  </a:lnTo>
                  <a:lnTo>
                    <a:pt x="767657" y="349183"/>
                  </a:lnTo>
                  <a:lnTo>
                    <a:pt x="812800" y="406400"/>
                  </a:lnTo>
                  <a:lnTo>
                    <a:pt x="767657" y="463617"/>
                  </a:lnTo>
                  <a:lnTo>
                    <a:pt x="792909" y="531984"/>
                  </a:lnTo>
                  <a:lnTo>
                    <a:pt x="732295" y="572451"/>
                  </a:lnTo>
                  <a:lnTo>
                    <a:pt x="735184" y="645276"/>
                  </a:lnTo>
                  <a:lnTo>
                    <a:pt x="665032" y="665032"/>
                  </a:lnTo>
                  <a:lnTo>
                    <a:pt x="645276" y="735184"/>
                  </a:lnTo>
                  <a:lnTo>
                    <a:pt x="572451" y="732295"/>
                  </a:lnTo>
                  <a:lnTo>
                    <a:pt x="531984" y="792909"/>
                  </a:lnTo>
                  <a:lnTo>
                    <a:pt x="463617" y="767657"/>
                  </a:lnTo>
                  <a:lnTo>
                    <a:pt x="406400" y="812800"/>
                  </a:lnTo>
                  <a:lnTo>
                    <a:pt x="349183" y="767657"/>
                  </a:lnTo>
                  <a:lnTo>
                    <a:pt x="280816" y="792909"/>
                  </a:lnTo>
                  <a:lnTo>
                    <a:pt x="240349" y="732295"/>
                  </a:lnTo>
                  <a:lnTo>
                    <a:pt x="167524" y="735184"/>
                  </a:lnTo>
                  <a:lnTo>
                    <a:pt x="147768" y="665032"/>
                  </a:lnTo>
                  <a:lnTo>
                    <a:pt x="77616" y="645276"/>
                  </a:lnTo>
                  <a:lnTo>
                    <a:pt x="80505" y="572451"/>
                  </a:lnTo>
                  <a:lnTo>
                    <a:pt x="19891" y="531984"/>
                  </a:lnTo>
                  <a:lnTo>
                    <a:pt x="45143" y="463617"/>
                  </a:lnTo>
                  <a:lnTo>
                    <a:pt x="0" y="406400"/>
                  </a:lnTo>
                  <a:lnTo>
                    <a:pt x="45143" y="349183"/>
                  </a:lnTo>
                  <a:lnTo>
                    <a:pt x="19891" y="280816"/>
                  </a:lnTo>
                  <a:lnTo>
                    <a:pt x="80505" y="240349"/>
                  </a:lnTo>
                  <a:lnTo>
                    <a:pt x="77616" y="167524"/>
                  </a:lnTo>
                  <a:lnTo>
                    <a:pt x="147768" y="147768"/>
                  </a:lnTo>
                  <a:lnTo>
                    <a:pt x="167524" y="77616"/>
                  </a:lnTo>
                  <a:lnTo>
                    <a:pt x="240349" y="80505"/>
                  </a:lnTo>
                  <a:lnTo>
                    <a:pt x="280816" y="19891"/>
                  </a:lnTo>
                  <a:lnTo>
                    <a:pt x="349183" y="45143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C1823"/>
            </a:solidFill>
          </p:spPr>
        </p:sp>
        <p:sp>
          <p:nvSpPr>
            <p:cNvPr name="TextBox 100" id="100"/>
            <p:cNvSpPr txBox="true"/>
            <p:nvPr/>
          </p:nvSpPr>
          <p:spPr>
            <a:xfrm>
              <a:off x="88900" y="69850"/>
              <a:ext cx="635000" cy="654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01" id="101"/>
          <p:cNvSpPr txBox="true"/>
          <p:nvPr/>
        </p:nvSpPr>
        <p:spPr>
          <a:xfrm rot="0">
            <a:off x="3226228" y="7558334"/>
            <a:ext cx="505780" cy="230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75"/>
              </a:lnSpc>
              <a:spcBef>
                <a:spcPct val="0"/>
              </a:spcBef>
            </a:pPr>
            <a:r>
              <a:rPr lang="en-US" b="true" sz="1411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rPr>
              <a:t>$15</a:t>
            </a:r>
          </a:p>
        </p:txBody>
      </p:sp>
      <p:grpSp>
        <p:nvGrpSpPr>
          <p:cNvPr name="Group 102" id="102"/>
          <p:cNvGrpSpPr/>
          <p:nvPr/>
        </p:nvGrpSpPr>
        <p:grpSpPr>
          <a:xfrm rot="0">
            <a:off x="1292735" y="7339549"/>
            <a:ext cx="687374" cy="687374"/>
            <a:chOff x="0" y="0"/>
            <a:chExt cx="812800" cy="812800"/>
          </a:xfrm>
        </p:grpSpPr>
        <p:sp>
          <p:nvSpPr>
            <p:cNvPr name="Freeform 103" id="10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63617" y="45143"/>
                  </a:lnTo>
                  <a:lnTo>
                    <a:pt x="531984" y="19891"/>
                  </a:lnTo>
                  <a:lnTo>
                    <a:pt x="572451" y="80505"/>
                  </a:lnTo>
                  <a:lnTo>
                    <a:pt x="645276" y="77616"/>
                  </a:lnTo>
                  <a:lnTo>
                    <a:pt x="665032" y="147768"/>
                  </a:lnTo>
                  <a:lnTo>
                    <a:pt x="735184" y="167524"/>
                  </a:lnTo>
                  <a:lnTo>
                    <a:pt x="732295" y="240349"/>
                  </a:lnTo>
                  <a:lnTo>
                    <a:pt x="792909" y="280816"/>
                  </a:lnTo>
                  <a:lnTo>
                    <a:pt x="767657" y="349183"/>
                  </a:lnTo>
                  <a:lnTo>
                    <a:pt x="812800" y="406400"/>
                  </a:lnTo>
                  <a:lnTo>
                    <a:pt x="767657" y="463617"/>
                  </a:lnTo>
                  <a:lnTo>
                    <a:pt x="792909" y="531984"/>
                  </a:lnTo>
                  <a:lnTo>
                    <a:pt x="732295" y="572451"/>
                  </a:lnTo>
                  <a:lnTo>
                    <a:pt x="735184" y="645276"/>
                  </a:lnTo>
                  <a:lnTo>
                    <a:pt x="665032" y="665032"/>
                  </a:lnTo>
                  <a:lnTo>
                    <a:pt x="645276" y="735184"/>
                  </a:lnTo>
                  <a:lnTo>
                    <a:pt x="572451" y="732295"/>
                  </a:lnTo>
                  <a:lnTo>
                    <a:pt x="531984" y="792909"/>
                  </a:lnTo>
                  <a:lnTo>
                    <a:pt x="463617" y="767657"/>
                  </a:lnTo>
                  <a:lnTo>
                    <a:pt x="406400" y="812800"/>
                  </a:lnTo>
                  <a:lnTo>
                    <a:pt x="349183" y="767657"/>
                  </a:lnTo>
                  <a:lnTo>
                    <a:pt x="280816" y="792909"/>
                  </a:lnTo>
                  <a:lnTo>
                    <a:pt x="240349" y="732295"/>
                  </a:lnTo>
                  <a:lnTo>
                    <a:pt x="167524" y="735184"/>
                  </a:lnTo>
                  <a:lnTo>
                    <a:pt x="147768" y="665032"/>
                  </a:lnTo>
                  <a:lnTo>
                    <a:pt x="77616" y="645276"/>
                  </a:lnTo>
                  <a:lnTo>
                    <a:pt x="80505" y="572451"/>
                  </a:lnTo>
                  <a:lnTo>
                    <a:pt x="19891" y="531984"/>
                  </a:lnTo>
                  <a:lnTo>
                    <a:pt x="45143" y="463617"/>
                  </a:lnTo>
                  <a:lnTo>
                    <a:pt x="0" y="406400"/>
                  </a:lnTo>
                  <a:lnTo>
                    <a:pt x="45143" y="349183"/>
                  </a:lnTo>
                  <a:lnTo>
                    <a:pt x="19891" y="280816"/>
                  </a:lnTo>
                  <a:lnTo>
                    <a:pt x="80505" y="240349"/>
                  </a:lnTo>
                  <a:lnTo>
                    <a:pt x="77616" y="167524"/>
                  </a:lnTo>
                  <a:lnTo>
                    <a:pt x="147768" y="147768"/>
                  </a:lnTo>
                  <a:lnTo>
                    <a:pt x="167524" y="77616"/>
                  </a:lnTo>
                  <a:lnTo>
                    <a:pt x="240349" y="80505"/>
                  </a:lnTo>
                  <a:lnTo>
                    <a:pt x="280816" y="19891"/>
                  </a:lnTo>
                  <a:lnTo>
                    <a:pt x="349183" y="45143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C1823"/>
            </a:solidFill>
          </p:spPr>
        </p:sp>
        <p:sp>
          <p:nvSpPr>
            <p:cNvPr name="TextBox 104" id="104"/>
            <p:cNvSpPr txBox="true"/>
            <p:nvPr/>
          </p:nvSpPr>
          <p:spPr>
            <a:xfrm>
              <a:off x="88900" y="69850"/>
              <a:ext cx="635000" cy="654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05" id="105"/>
          <p:cNvSpPr txBox="true"/>
          <p:nvPr/>
        </p:nvSpPr>
        <p:spPr>
          <a:xfrm rot="0">
            <a:off x="1365303" y="7558334"/>
            <a:ext cx="505780" cy="230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75"/>
              </a:lnSpc>
              <a:spcBef>
                <a:spcPct val="0"/>
              </a:spcBef>
            </a:pPr>
            <a:r>
              <a:rPr lang="en-US" b="true" sz="1411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rPr>
              <a:t>$10</a:t>
            </a:r>
          </a:p>
        </p:txBody>
      </p:sp>
      <p:sp>
        <p:nvSpPr>
          <p:cNvPr name="Freeform 106" id="106"/>
          <p:cNvSpPr/>
          <p:nvPr/>
        </p:nvSpPr>
        <p:spPr>
          <a:xfrm flipH="false" flipV="false" rot="0">
            <a:off x="695741" y="9590210"/>
            <a:ext cx="654708" cy="654708"/>
          </a:xfrm>
          <a:custGeom>
            <a:avLst/>
            <a:gdLst/>
            <a:ahLst/>
            <a:cxnLst/>
            <a:rect r="r" b="b" t="t" l="l"/>
            <a:pathLst>
              <a:path h="654708" w="654708">
                <a:moveTo>
                  <a:pt x="0" y="0"/>
                </a:moveTo>
                <a:lnTo>
                  <a:pt x="654708" y="0"/>
                </a:lnTo>
                <a:lnTo>
                  <a:pt x="654708" y="654708"/>
                </a:lnTo>
                <a:lnTo>
                  <a:pt x="0" y="6547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7" id="107"/>
          <p:cNvSpPr/>
          <p:nvPr/>
        </p:nvSpPr>
        <p:spPr>
          <a:xfrm flipH="false" flipV="false" rot="0">
            <a:off x="6190445" y="9566402"/>
            <a:ext cx="654708" cy="654708"/>
          </a:xfrm>
          <a:custGeom>
            <a:avLst/>
            <a:gdLst/>
            <a:ahLst/>
            <a:cxnLst/>
            <a:rect r="r" b="b" t="t" l="l"/>
            <a:pathLst>
              <a:path h="654708" w="654708">
                <a:moveTo>
                  <a:pt x="0" y="0"/>
                </a:moveTo>
                <a:lnTo>
                  <a:pt x="654708" y="0"/>
                </a:lnTo>
                <a:lnTo>
                  <a:pt x="654708" y="654708"/>
                </a:lnTo>
                <a:lnTo>
                  <a:pt x="0" y="65470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DAG0qVCaqlU</dc:identifier>
  <dcterms:modified xsi:type="dcterms:W3CDTF">2011-08-01T06:04:30Z</dcterms:modified>
  <cp:revision>1</cp:revision>
  <dc:title>Green and Yellow Modern Supermarket Product Catalog Flyer</dc:title>
</cp:coreProperties>
</file>