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Chau Philomene" charset="1" panose="02000806040000020003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jpeg" Type="http://schemas.openxmlformats.org/officeDocument/2006/relationships/image"/><Relationship Id="rId13" Target="../media/image12.jpeg" Type="http://schemas.openxmlformats.org/officeDocument/2006/relationships/image"/><Relationship Id="rId14" Target="../media/image13.jpe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15279" y="-169820"/>
            <a:ext cx="10084984" cy="6681302"/>
          </a:xfrm>
          <a:custGeom>
            <a:avLst/>
            <a:gdLst/>
            <a:ahLst/>
            <a:cxnLst/>
            <a:rect r="r" b="b" t="t" l="l"/>
            <a:pathLst>
              <a:path h="6681302" w="10084984">
                <a:moveTo>
                  <a:pt x="0" y="0"/>
                </a:moveTo>
                <a:lnTo>
                  <a:pt x="10084984" y="0"/>
                </a:lnTo>
                <a:lnTo>
                  <a:pt x="10084984" y="6681302"/>
                </a:lnTo>
                <a:lnTo>
                  <a:pt x="0" y="668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37" r="-7874" b="-393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95324" y="2717866"/>
            <a:ext cx="8552207" cy="8609147"/>
            <a:chOff x="0" y="0"/>
            <a:chExt cx="3064918" cy="30853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64918" cy="3085324"/>
            </a:xfrm>
            <a:custGeom>
              <a:avLst/>
              <a:gdLst/>
              <a:ahLst/>
              <a:cxnLst/>
              <a:rect r="r" b="b" t="t" l="l"/>
              <a:pathLst>
                <a:path h="3085324" w="3064918">
                  <a:moveTo>
                    <a:pt x="0" y="0"/>
                  </a:moveTo>
                  <a:lnTo>
                    <a:pt x="3064918" y="0"/>
                  </a:lnTo>
                  <a:lnTo>
                    <a:pt x="3064918" y="3085324"/>
                  </a:lnTo>
                  <a:lnTo>
                    <a:pt x="0" y="3085324"/>
                  </a:lnTo>
                  <a:close/>
                </a:path>
              </a:pathLst>
            </a:custGeom>
            <a:solidFill>
              <a:srgbClr val="9FC06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064918" cy="3113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991317" y="1276342"/>
            <a:ext cx="3024000" cy="940032"/>
          </a:xfrm>
          <a:custGeom>
            <a:avLst/>
            <a:gdLst/>
            <a:ahLst/>
            <a:cxnLst/>
            <a:rect r="r" b="b" t="t" l="l"/>
            <a:pathLst>
              <a:path h="940032" w="3024000">
                <a:moveTo>
                  <a:pt x="0" y="0"/>
                </a:moveTo>
                <a:lnTo>
                  <a:pt x="3024000" y="0"/>
                </a:lnTo>
                <a:lnTo>
                  <a:pt x="3024000" y="940032"/>
                </a:lnTo>
                <a:lnTo>
                  <a:pt x="0" y="940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10892" y="670275"/>
            <a:ext cx="2938216" cy="1126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3"/>
              </a:lnSpc>
            </a:pPr>
            <a:r>
              <a:rPr lang="en-US" sz="4631">
                <a:solidFill>
                  <a:srgbClr val="00803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SEMANA 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6000" y="1558895"/>
            <a:ext cx="6048000" cy="94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43"/>
              </a:lnSpc>
            </a:pPr>
            <a:r>
              <a:rPr lang="en-US" sz="5531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HORTIFRUTI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525333" y="1276342"/>
            <a:ext cx="3024000" cy="940032"/>
          </a:xfrm>
          <a:custGeom>
            <a:avLst/>
            <a:gdLst/>
            <a:ahLst/>
            <a:cxnLst/>
            <a:rect r="r" b="b" t="t" l="l"/>
            <a:pathLst>
              <a:path h="940032" w="3024000">
                <a:moveTo>
                  <a:pt x="0" y="0"/>
                </a:moveTo>
                <a:lnTo>
                  <a:pt x="3024000" y="0"/>
                </a:lnTo>
                <a:lnTo>
                  <a:pt x="3024000" y="940032"/>
                </a:lnTo>
                <a:lnTo>
                  <a:pt x="0" y="940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595324" y="9339058"/>
            <a:ext cx="8597507" cy="1652637"/>
          </a:xfrm>
          <a:custGeom>
            <a:avLst/>
            <a:gdLst/>
            <a:ahLst/>
            <a:cxnLst/>
            <a:rect r="r" b="b" t="t" l="l"/>
            <a:pathLst>
              <a:path h="1652637" w="8597507">
                <a:moveTo>
                  <a:pt x="0" y="0"/>
                </a:moveTo>
                <a:lnTo>
                  <a:pt x="8597507" y="0"/>
                </a:lnTo>
                <a:lnTo>
                  <a:pt x="8597507" y="1652637"/>
                </a:lnTo>
                <a:lnTo>
                  <a:pt x="0" y="1652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75" t="0" r="0" b="-101972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56000" y="3078000"/>
            <a:ext cx="1911333" cy="2142117"/>
            <a:chOff x="0" y="0"/>
            <a:chExt cx="684979" cy="7676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84979" cy="767687"/>
            </a:xfrm>
            <a:custGeom>
              <a:avLst/>
              <a:gdLst/>
              <a:ahLst/>
              <a:cxnLst/>
              <a:rect r="r" b="b" t="t" l="l"/>
              <a:pathLst>
                <a:path h="767687" w="684979">
                  <a:moveTo>
                    <a:pt x="149870" y="0"/>
                  </a:moveTo>
                  <a:lnTo>
                    <a:pt x="535109" y="0"/>
                  </a:lnTo>
                  <a:cubicBezTo>
                    <a:pt x="617880" y="0"/>
                    <a:pt x="684979" y="67099"/>
                    <a:pt x="684979" y="149870"/>
                  </a:cubicBezTo>
                  <a:lnTo>
                    <a:pt x="684979" y="617817"/>
                  </a:lnTo>
                  <a:cubicBezTo>
                    <a:pt x="684979" y="700588"/>
                    <a:pt x="617880" y="767687"/>
                    <a:pt x="535109" y="767687"/>
                  </a:cubicBezTo>
                  <a:lnTo>
                    <a:pt x="149870" y="767687"/>
                  </a:lnTo>
                  <a:cubicBezTo>
                    <a:pt x="67099" y="767687"/>
                    <a:pt x="0" y="700588"/>
                    <a:pt x="0" y="617817"/>
                  </a:cubicBezTo>
                  <a:lnTo>
                    <a:pt x="0" y="149870"/>
                  </a:lnTo>
                  <a:cubicBezTo>
                    <a:pt x="0" y="67099"/>
                    <a:pt x="67099" y="0"/>
                    <a:pt x="1498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684979" cy="796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824334" y="3078000"/>
            <a:ext cx="1911333" cy="2142117"/>
            <a:chOff x="0" y="0"/>
            <a:chExt cx="684979" cy="7676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84979" cy="767687"/>
            </a:xfrm>
            <a:custGeom>
              <a:avLst/>
              <a:gdLst/>
              <a:ahLst/>
              <a:cxnLst/>
              <a:rect r="r" b="b" t="t" l="l"/>
              <a:pathLst>
                <a:path h="767687" w="684979">
                  <a:moveTo>
                    <a:pt x="149870" y="0"/>
                  </a:moveTo>
                  <a:lnTo>
                    <a:pt x="535109" y="0"/>
                  </a:lnTo>
                  <a:cubicBezTo>
                    <a:pt x="617880" y="0"/>
                    <a:pt x="684979" y="67099"/>
                    <a:pt x="684979" y="149870"/>
                  </a:cubicBezTo>
                  <a:lnTo>
                    <a:pt x="684979" y="617817"/>
                  </a:lnTo>
                  <a:cubicBezTo>
                    <a:pt x="684979" y="700588"/>
                    <a:pt x="617880" y="767687"/>
                    <a:pt x="535109" y="767687"/>
                  </a:cubicBezTo>
                  <a:lnTo>
                    <a:pt x="149870" y="767687"/>
                  </a:lnTo>
                  <a:cubicBezTo>
                    <a:pt x="67099" y="767687"/>
                    <a:pt x="0" y="700588"/>
                    <a:pt x="0" y="617817"/>
                  </a:cubicBezTo>
                  <a:lnTo>
                    <a:pt x="0" y="149870"/>
                  </a:lnTo>
                  <a:cubicBezTo>
                    <a:pt x="0" y="67099"/>
                    <a:pt x="67099" y="0"/>
                    <a:pt x="1498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684979" cy="796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892667" y="3078000"/>
            <a:ext cx="1911333" cy="2142117"/>
            <a:chOff x="0" y="0"/>
            <a:chExt cx="684979" cy="7676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84979" cy="767687"/>
            </a:xfrm>
            <a:custGeom>
              <a:avLst/>
              <a:gdLst/>
              <a:ahLst/>
              <a:cxnLst/>
              <a:rect r="r" b="b" t="t" l="l"/>
              <a:pathLst>
                <a:path h="767687" w="684979">
                  <a:moveTo>
                    <a:pt x="149870" y="0"/>
                  </a:moveTo>
                  <a:lnTo>
                    <a:pt x="535109" y="0"/>
                  </a:lnTo>
                  <a:cubicBezTo>
                    <a:pt x="617880" y="0"/>
                    <a:pt x="684979" y="67099"/>
                    <a:pt x="684979" y="149870"/>
                  </a:cubicBezTo>
                  <a:lnTo>
                    <a:pt x="684979" y="617817"/>
                  </a:lnTo>
                  <a:cubicBezTo>
                    <a:pt x="684979" y="700588"/>
                    <a:pt x="617880" y="767687"/>
                    <a:pt x="535109" y="767687"/>
                  </a:cubicBezTo>
                  <a:lnTo>
                    <a:pt x="149870" y="767687"/>
                  </a:lnTo>
                  <a:cubicBezTo>
                    <a:pt x="67099" y="767687"/>
                    <a:pt x="0" y="700588"/>
                    <a:pt x="0" y="617817"/>
                  </a:cubicBezTo>
                  <a:lnTo>
                    <a:pt x="0" y="149870"/>
                  </a:lnTo>
                  <a:cubicBezTo>
                    <a:pt x="0" y="67099"/>
                    <a:pt x="67099" y="0"/>
                    <a:pt x="1498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684979" cy="796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56000" y="5346000"/>
            <a:ext cx="1911333" cy="2142117"/>
            <a:chOff x="0" y="0"/>
            <a:chExt cx="684979" cy="76768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84979" cy="767687"/>
            </a:xfrm>
            <a:custGeom>
              <a:avLst/>
              <a:gdLst/>
              <a:ahLst/>
              <a:cxnLst/>
              <a:rect r="r" b="b" t="t" l="l"/>
              <a:pathLst>
                <a:path h="767687" w="684979">
                  <a:moveTo>
                    <a:pt x="149870" y="0"/>
                  </a:moveTo>
                  <a:lnTo>
                    <a:pt x="535109" y="0"/>
                  </a:lnTo>
                  <a:cubicBezTo>
                    <a:pt x="617880" y="0"/>
                    <a:pt x="684979" y="67099"/>
                    <a:pt x="684979" y="149870"/>
                  </a:cubicBezTo>
                  <a:lnTo>
                    <a:pt x="684979" y="617817"/>
                  </a:lnTo>
                  <a:cubicBezTo>
                    <a:pt x="684979" y="700588"/>
                    <a:pt x="617880" y="767687"/>
                    <a:pt x="535109" y="767687"/>
                  </a:cubicBezTo>
                  <a:lnTo>
                    <a:pt x="149870" y="767687"/>
                  </a:lnTo>
                  <a:cubicBezTo>
                    <a:pt x="67099" y="767687"/>
                    <a:pt x="0" y="700588"/>
                    <a:pt x="0" y="617817"/>
                  </a:cubicBezTo>
                  <a:lnTo>
                    <a:pt x="0" y="149870"/>
                  </a:lnTo>
                  <a:cubicBezTo>
                    <a:pt x="0" y="67099"/>
                    <a:pt x="67099" y="0"/>
                    <a:pt x="1498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684979" cy="796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824334" y="5346000"/>
            <a:ext cx="1911333" cy="2142117"/>
            <a:chOff x="0" y="0"/>
            <a:chExt cx="684979" cy="76768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84979" cy="767687"/>
            </a:xfrm>
            <a:custGeom>
              <a:avLst/>
              <a:gdLst/>
              <a:ahLst/>
              <a:cxnLst/>
              <a:rect r="r" b="b" t="t" l="l"/>
              <a:pathLst>
                <a:path h="767687" w="684979">
                  <a:moveTo>
                    <a:pt x="149870" y="0"/>
                  </a:moveTo>
                  <a:lnTo>
                    <a:pt x="535109" y="0"/>
                  </a:lnTo>
                  <a:cubicBezTo>
                    <a:pt x="617880" y="0"/>
                    <a:pt x="684979" y="67099"/>
                    <a:pt x="684979" y="149870"/>
                  </a:cubicBezTo>
                  <a:lnTo>
                    <a:pt x="684979" y="617817"/>
                  </a:lnTo>
                  <a:cubicBezTo>
                    <a:pt x="684979" y="700588"/>
                    <a:pt x="617880" y="767687"/>
                    <a:pt x="535109" y="767687"/>
                  </a:cubicBezTo>
                  <a:lnTo>
                    <a:pt x="149870" y="767687"/>
                  </a:lnTo>
                  <a:cubicBezTo>
                    <a:pt x="67099" y="767687"/>
                    <a:pt x="0" y="700588"/>
                    <a:pt x="0" y="617817"/>
                  </a:cubicBezTo>
                  <a:lnTo>
                    <a:pt x="0" y="149870"/>
                  </a:lnTo>
                  <a:cubicBezTo>
                    <a:pt x="0" y="67099"/>
                    <a:pt x="67099" y="0"/>
                    <a:pt x="1498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684979" cy="796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892667" y="5346000"/>
            <a:ext cx="1911333" cy="2142117"/>
            <a:chOff x="0" y="0"/>
            <a:chExt cx="684979" cy="76768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84979" cy="767687"/>
            </a:xfrm>
            <a:custGeom>
              <a:avLst/>
              <a:gdLst/>
              <a:ahLst/>
              <a:cxnLst/>
              <a:rect r="r" b="b" t="t" l="l"/>
              <a:pathLst>
                <a:path h="767687" w="684979">
                  <a:moveTo>
                    <a:pt x="149870" y="0"/>
                  </a:moveTo>
                  <a:lnTo>
                    <a:pt x="535109" y="0"/>
                  </a:lnTo>
                  <a:cubicBezTo>
                    <a:pt x="617880" y="0"/>
                    <a:pt x="684979" y="67099"/>
                    <a:pt x="684979" y="149870"/>
                  </a:cubicBezTo>
                  <a:lnTo>
                    <a:pt x="684979" y="617817"/>
                  </a:lnTo>
                  <a:cubicBezTo>
                    <a:pt x="684979" y="700588"/>
                    <a:pt x="617880" y="767687"/>
                    <a:pt x="535109" y="767687"/>
                  </a:cubicBezTo>
                  <a:lnTo>
                    <a:pt x="149870" y="767687"/>
                  </a:lnTo>
                  <a:cubicBezTo>
                    <a:pt x="67099" y="767687"/>
                    <a:pt x="0" y="700588"/>
                    <a:pt x="0" y="617817"/>
                  </a:cubicBezTo>
                  <a:lnTo>
                    <a:pt x="0" y="149870"/>
                  </a:lnTo>
                  <a:cubicBezTo>
                    <a:pt x="0" y="67099"/>
                    <a:pt x="67099" y="0"/>
                    <a:pt x="1498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684979" cy="796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56000" y="7611942"/>
            <a:ext cx="1911333" cy="2142117"/>
            <a:chOff x="0" y="0"/>
            <a:chExt cx="684979" cy="76768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84979" cy="767687"/>
            </a:xfrm>
            <a:custGeom>
              <a:avLst/>
              <a:gdLst/>
              <a:ahLst/>
              <a:cxnLst/>
              <a:rect r="r" b="b" t="t" l="l"/>
              <a:pathLst>
                <a:path h="767687" w="684979">
                  <a:moveTo>
                    <a:pt x="149870" y="0"/>
                  </a:moveTo>
                  <a:lnTo>
                    <a:pt x="535109" y="0"/>
                  </a:lnTo>
                  <a:cubicBezTo>
                    <a:pt x="617880" y="0"/>
                    <a:pt x="684979" y="67099"/>
                    <a:pt x="684979" y="149870"/>
                  </a:cubicBezTo>
                  <a:lnTo>
                    <a:pt x="684979" y="617817"/>
                  </a:lnTo>
                  <a:cubicBezTo>
                    <a:pt x="684979" y="700588"/>
                    <a:pt x="617880" y="767687"/>
                    <a:pt x="535109" y="767687"/>
                  </a:cubicBezTo>
                  <a:lnTo>
                    <a:pt x="149870" y="767687"/>
                  </a:lnTo>
                  <a:cubicBezTo>
                    <a:pt x="67099" y="767687"/>
                    <a:pt x="0" y="700588"/>
                    <a:pt x="0" y="617817"/>
                  </a:cubicBezTo>
                  <a:lnTo>
                    <a:pt x="0" y="149870"/>
                  </a:lnTo>
                  <a:cubicBezTo>
                    <a:pt x="0" y="67099"/>
                    <a:pt x="67099" y="0"/>
                    <a:pt x="1498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684979" cy="796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824334" y="7611942"/>
            <a:ext cx="1911333" cy="2142117"/>
            <a:chOff x="0" y="0"/>
            <a:chExt cx="684979" cy="76768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84979" cy="767687"/>
            </a:xfrm>
            <a:custGeom>
              <a:avLst/>
              <a:gdLst/>
              <a:ahLst/>
              <a:cxnLst/>
              <a:rect r="r" b="b" t="t" l="l"/>
              <a:pathLst>
                <a:path h="767687" w="684979">
                  <a:moveTo>
                    <a:pt x="149870" y="0"/>
                  </a:moveTo>
                  <a:lnTo>
                    <a:pt x="535109" y="0"/>
                  </a:lnTo>
                  <a:cubicBezTo>
                    <a:pt x="617880" y="0"/>
                    <a:pt x="684979" y="67099"/>
                    <a:pt x="684979" y="149870"/>
                  </a:cubicBezTo>
                  <a:lnTo>
                    <a:pt x="684979" y="617817"/>
                  </a:lnTo>
                  <a:cubicBezTo>
                    <a:pt x="684979" y="700588"/>
                    <a:pt x="617880" y="767687"/>
                    <a:pt x="535109" y="767687"/>
                  </a:cubicBezTo>
                  <a:lnTo>
                    <a:pt x="149870" y="767687"/>
                  </a:lnTo>
                  <a:cubicBezTo>
                    <a:pt x="67099" y="767687"/>
                    <a:pt x="0" y="700588"/>
                    <a:pt x="0" y="617817"/>
                  </a:cubicBezTo>
                  <a:lnTo>
                    <a:pt x="0" y="149870"/>
                  </a:lnTo>
                  <a:cubicBezTo>
                    <a:pt x="0" y="67099"/>
                    <a:pt x="67099" y="0"/>
                    <a:pt x="1498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84979" cy="796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892667" y="7611942"/>
            <a:ext cx="1911333" cy="2142117"/>
            <a:chOff x="0" y="0"/>
            <a:chExt cx="684979" cy="76768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84979" cy="767687"/>
            </a:xfrm>
            <a:custGeom>
              <a:avLst/>
              <a:gdLst/>
              <a:ahLst/>
              <a:cxnLst/>
              <a:rect r="r" b="b" t="t" l="l"/>
              <a:pathLst>
                <a:path h="767687" w="684979">
                  <a:moveTo>
                    <a:pt x="149870" y="0"/>
                  </a:moveTo>
                  <a:lnTo>
                    <a:pt x="535109" y="0"/>
                  </a:lnTo>
                  <a:cubicBezTo>
                    <a:pt x="617880" y="0"/>
                    <a:pt x="684979" y="67099"/>
                    <a:pt x="684979" y="149870"/>
                  </a:cubicBezTo>
                  <a:lnTo>
                    <a:pt x="684979" y="617817"/>
                  </a:lnTo>
                  <a:cubicBezTo>
                    <a:pt x="684979" y="700588"/>
                    <a:pt x="617880" y="767687"/>
                    <a:pt x="535109" y="767687"/>
                  </a:cubicBezTo>
                  <a:lnTo>
                    <a:pt x="149870" y="767687"/>
                  </a:lnTo>
                  <a:cubicBezTo>
                    <a:pt x="67099" y="767687"/>
                    <a:pt x="0" y="700588"/>
                    <a:pt x="0" y="617817"/>
                  </a:cubicBezTo>
                  <a:lnTo>
                    <a:pt x="0" y="149870"/>
                  </a:lnTo>
                  <a:cubicBezTo>
                    <a:pt x="0" y="67099"/>
                    <a:pt x="67099" y="0"/>
                    <a:pt x="1498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684979" cy="796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981328" y="3170831"/>
            <a:ext cx="1460677" cy="1508587"/>
            <a:chOff x="0" y="0"/>
            <a:chExt cx="6350000" cy="655828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l="-27567" t="0" r="-27567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3051962" y="3170831"/>
            <a:ext cx="1460677" cy="1508587"/>
            <a:chOff x="0" y="0"/>
            <a:chExt cx="6350000" cy="655828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7"/>
              <a:stretch>
                <a:fillRect l="-25860" t="0" r="-2586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5116666" y="3170831"/>
            <a:ext cx="1460677" cy="1508587"/>
            <a:chOff x="0" y="0"/>
            <a:chExt cx="6350000" cy="655828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8"/>
              <a:stretch>
                <a:fillRect l="-27567" t="0" r="-27567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981328" y="5478114"/>
            <a:ext cx="1460677" cy="1508587"/>
            <a:chOff x="0" y="0"/>
            <a:chExt cx="6350000" cy="655828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9"/>
              <a:stretch>
                <a:fillRect l="-28007" t="0" r="-28007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3049661" y="5478114"/>
            <a:ext cx="1460677" cy="1508587"/>
            <a:chOff x="0" y="0"/>
            <a:chExt cx="6350000" cy="655828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0"/>
              <a:stretch>
                <a:fillRect l="-27567" t="0" r="-27567" b="0"/>
              </a:stretch>
            </a:blip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3" id="53"/>
          <p:cNvGrpSpPr>
            <a:grpSpLocks noChangeAspect="true"/>
          </p:cNvGrpSpPr>
          <p:nvPr/>
        </p:nvGrpSpPr>
        <p:grpSpPr>
          <a:xfrm rot="0">
            <a:off x="5116666" y="5478114"/>
            <a:ext cx="1460677" cy="1508587"/>
            <a:chOff x="0" y="0"/>
            <a:chExt cx="6350000" cy="655828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1"/>
              <a:stretch>
                <a:fillRect l="-27567" t="0" r="-27567" b="0"/>
              </a:stretch>
            </a:blip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983628" y="7745292"/>
            <a:ext cx="1460677" cy="1508587"/>
            <a:chOff x="0" y="0"/>
            <a:chExt cx="6350000" cy="655828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2"/>
              <a:stretch>
                <a:fillRect l="-27567" t="-47711" r="-101585" b="0"/>
              </a:stretch>
            </a:blip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9" id="59"/>
          <p:cNvGrpSpPr>
            <a:grpSpLocks noChangeAspect="true"/>
          </p:cNvGrpSpPr>
          <p:nvPr/>
        </p:nvGrpSpPr>
        <p:grpSpPr>
          <a:xfrm rot="0">
            <a:off x="3049661" y="7745292"/>
            <a:ext cx="1460677" cy="1508587"/>
            <a:chOff x="0" y="0"/>
            <a:chExt cx="6350000" cy="655828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3"/>
              <a:stretch>
                <a:fillRect l="-27713" t="0" r="-27713" b="0"/>
              </a:stretch>
            </a:blipFill>
          </p:spPr>
        </p:sp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5116666" y="7745292"/>
            <a:ext cx="1460677" cy="1508587"/>
            <a:chOff x="0" y="0"/>
            <a:chExt cx="6350000" cy="655828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4"/>
              <a:stretch>
                <a:fillRect l="-27567" t="0" r="-27567" b="0"/>
              </a:stretch>
            </a:blip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5" id="65"/>
          <p:cNvSpPr txBox="true"/>
          <p:nvPr/>
        </p:nvSpPr>
        <p:spPr>
          <a:xfrm rot="0">
            <a:off x="244013" y="1373085"/>
            <a:ext cx="1788670" cy="774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247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PREÇO</a:t>
            </a:r>
          </a:p>
          <a:p>
            <a:pPr algn="ctr">
              <a:lnSpc>
                <a:spcPts val="3090"/>
              </a:lnSpc>
            </a:pPr>
            <a:r>
              <a:rPr lang="en-US" sz="247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BAIXO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525333" y="1373085"/>
            <a:ext cx="1788670" cy="774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247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DE 10 A</a:t>
            </a:r>
          </a:p>
          <a:p>
            <a:pPr algn="ctr">
              <a:lnSpc>
                <a:spcPts val="3090"/>
              </a:lnSpc>
            </a:pPr>
            <a:r>
              <a:rPr lang="en-US" sz="247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17/02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756000" y="4650844"/>
            <a:ext cx="1915934" cy="51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3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UVA</a:t>
            </a:r>
          </a:p>
          <a:p>
            <a:pPr algn="ctr">
              <a:lnSpc>
                <a:spcPts val="1033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R$ 5,49 KG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2819733" y="4669339"/>
            <a:ext cx="1915934" cy="51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3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MORANGO</a:t>
            </a:r>
          </a:p>
          <a:p>
            <a:pPr algn="ctr">
              <a:lnSpc>
                <a:spcPts val="1033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R$ 6,90 BANDEJA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4892667" y="4707994"/>
            <a:ext cx="1915934" cy="474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2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PÊRA</a:t>
            </a:r>
          </a:p>
          <a:p>
            <a:pPr algn="ctr">
              <a:lnSpc>
                <a:spcPts val="1892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R$ 3,80 KG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756000" y="6982906"/>
            <a:ext cx="1915934" cy="47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MELANCIA</a:t>
            </a:r>
          </a:p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R$ 8,90 KG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2819733" y="7024802"/>
            <a:ext cx="1915934" cy="47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BANANA</a:t>
            </a:r>
          </a:p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R$ 4,70 KG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4888066" y="6970564"/>
            <a:ext cx="1915934" cy="47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LARANJA</a:t>
            </a:r>
          </a:p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R$ 5,30 KG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756000" y="9250242"/>
            <a:ext cx="1915934" cy="47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MAMÃO</a:t>
            </a:r>
          </a:p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R$ 6,00 UNIDADE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2819733" y="9272930"/>
            <a:ext cx="1915934" cy="47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LIMÃO</a:t>
            </a:r>
          </a:p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R$ 4,49 KG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4892667" y="9183089"/>
            <a:ext cx="1915934" cy="47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KIWI</a:t>
            </a:r>
          </a:p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8F494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R$ 7,49 KG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756000" y="10255493"/>
            <a:ext cx="6052601" cy="24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7"/>
              </a:lnSpc>
            </a:pPr>
            <a:r>
              <a:rPr lang="en-US" sz="1752">
                <a:solidFill>
                  <a:srgbClr val="008037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DELIVERY: (12) 3456-7890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DAG0peQ0unM</dc:identifier>
  <dcterms:modified xsi:type="dcterms:W3CDTF">2011-08-01T06:04:30Z</dcterms:modified>
  <cp:revision>1</cp:revision>
  <dc:title>Ilustração simples verde e marrom semana do hortifruti panfleto</dc:title>
</cp:coreProperties>
</file>