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Bold" charset="1" panose="00000800000000000000"/>
      <p:regular r:id="rId7"/>
    </p:embeddedFont>
    <p:embeddedFont>
      <p:font typeface="Anton" charset="1" panose="00000500000000000000"/>
      <p:regular r:id="rId8"/>
    </p:embeddedFont>
    <p:embeddedFont>
      <p:font typeface="Anton Italics" charset="1" panose="00000500000000000000"/>
      <p:regular r:id="rId9"/>
    </p:embeddedFont>
    <p:embeddedFont>
      <p:font typeface="Poppins Bold Italics" charset="1" panose="00000800000000000000"/>
      <p:regular r:id="rId10"/>
    </p:embeddedFont>
    <p:embeddedFont>
      <p:font typeface="Poppins Semi-Bold Italics" charset="1" panose="00000700000000000000"/>
      <p:regular r:id="rId11"/>
    </p:embeddedFont>
    <p:embeddedFont>
      <p:font typeface="Poppins Medium" charset="1" panose="000006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24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9039">
            <a:off x="-426604" y="-1634958"/>
            <a:ext cx="8725383" cy="3898816"/>
            <a:chOff x="0" y="0"/>
            <a:chExt cx="3241121" cy="14482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41121" cy="1448250"/>
            </a:xfrm>
            <a:custGeom>
              <a:avLst/>
              <a:gdLst/>
              <a:ahLst/>
              <a:cxnLst/>
              <a:rect r="r" b="b" t="t" l="l"/>
              <a:pathLst>
                <a:path h="1448250" w="3241121">
                  <a:moveTo>
                    <a:pt x="0" y="0"/>
                  </a:moveTo>
                  <a:lnTo>
                    <a:pt x="3241121" y="0"/>
                  </a:lnTo>
                  <a:lnTo>
                    <a:pt x="3241121" y="1448250"/>
                  </a:lnTo>
                  <a:lnTo>
                    <a:pt x="0" y="1448250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241121" cy="1495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053139" y="-2862797"/>
            <a:ext cx="5077553" cy="5122374"/>
          </a:xfrm>
          <a:custGeom>
            <a:avLst/>
            <a:gdLst/>
            <a:ahLst/>
            <a:cxnLst/>
            <a:rect r="r" b="b" t="t" l="l"/>
            <a:pathLst>
              <a:path h="5122374" w="5077553">
                <a:moveTo>
                  <a:pt x="0" y="0"/>
                </a:moveTo>
                <a:lnTo>
                  <a:pt x="5077553" y="0"/>
                </a:lnTo>
                <a:lnTo>
                  <a:pt x="5077553" y="5122374"/>
                </a:lnTo>
                <a:lnTo>
                  <a:pt x="0" y="5122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35586" y="-3119972"/>
            <a:ext cx="5077553" cy="5122374"/>
          </a:xfrm>
          <a:custGeom>
            <a:avLst/>
            <a:gdLst/>
            <a:ahLst/>
            <a:cxnLst/>
            <a:rect r="r" b="b" t="t" l="l"/>
            <a:pathLst>
              <a:path h="5122374" w="5077553">
                <a:moveTo>
                  <a:pt x="0" y="0"/>
                </a:moveTo>
                <a:lnTo>
                  <a:pt x="5077553" y="0"/>
                </a:lnTo>
                <a:lnTo>
                  <a:pt x="5077553" y="5122374"/>
                </a:lnTo>
                <a:lnTo>
                  <a:pt x="0" y="5122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81779" y="845779"/>
            <a:ext cx="3014269" cy="824132"/>
            <a:chOff x="0" y="0"/>
            <a:chExt cx="1080246" cy="2953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0246" cy="295350"/>
            </a:xfrm>
            <a:custGeom>
              <a:avLst/>
              <a:gdLst/>
              <a:ahLst/>
              <a:cxnLst/>
              <a:rect r="r" b="b" t="t" l="l"/>
              <a:pathLst>
                <a:path h="295350" w="1080246">
                  <a:moveTo>
                    <a:pt x="147675" y="0"/>
                  </a:moveTo>
                  <a:lnTo>
                    <a:pt x="932571" y="0"/>
                  </a:lnTo>
                  <a:cubicBezTo>
                    <a:pt x="971737" y="0"/>
                    <a:pt x="1009298" y="15559"/>
                    <a:pt x="1036993" y="43253"/>
                  </a:cubicBezTo>
                  <a:cubicBezTo>
                    <a:pt x="1064687" y="70948"/>
                    <a:pt x="1080246" y="108509"/>
                    <a:pt x="1080246" y="147675"/>
                  </a:cubicBezTo>
                  <a:lnTo>
                    <a:pt x="1080246" y="147675"/>
                  </a:lnTo>
                  <a:cubicBezTo>
                    <a:pt x="1080246" y="186841"/>
                    <a:pt x="1064687" y="224403"/>
                    <a:pt x="1036993" y="252097"/>
                  </a:cubicBezTo>
                  <a:cubicBezTo>
                    <a:pt x="1009298" y="279792"/>
                    <a:pt x="971737" y="295350"/>
                    <a:pt x="932571" y="295350"/>
                  </a:cubicBezTo>
                  <a:lnTo>
                    <a:pt x="147675" y="295350"/>
                  </a:lnTo>
                  <a:cubicBezTo>
                    <a:pt x="108509" y="295350"/>
                    <a:pt x="70948" y="279792"/>
                    <a:pt x="43253" y="252097"/>
                  </a:cubicBezTo>
                  <a:cubicBezTo>
                    <a:pt x="15559" y="224403"/>
                    <a:pt x="0" y="186841"/>
                    <a:pt x="0" y="147675"/>
                  </a:cubicBezTo>
                  <a:lnTo>
                    <a:pt x="0" y="147675"/>
                  </a:lnTo>
                  <a:cubicBezTo>
                    <a:pt x="0" y="108509"/>
                    <a:pt x="15559" y="70948"/>
                    <a:pt x="43253" y="43253"/>
                  </a:cubicBezTo>
                  <a:cubicBezTo>
                    <a:pt x="70948" y="15559"/>
                    <a:pt x="108509" y="0"/>
                    <a:pt x="147675" y="0"/>
                  </a:cubicBezTo>
                  <a:close/>
                </a:path>
              </a:pathLst>
            </a:custGeom>
            <a:solidFill>
              <a:srgbClr val="FDD552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080246" cy="342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120207" y="845779"/>
            <a:ext cx="4169540" cy="824132"/>
            <a:chOff x="0" y="0"/>
            <a:chExt cx="1494269" cy="2953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94269" cy="295350"/>
            </a:xfrm>
            <a:custGeom>
              <a:avLst/>
              <a:gdLst/>
              <a:ahLst/>
              <a:cxnLst/>
              <a:rect r="r" b="b" t="t" l="l"/>
              <a:pathLst>
                <a:path h="295350" w="1494269">
                  <a:moveTo>
                    <a:pt x="147675" y="0"/>
                  </a:moveTo>
                  <a:lnTo>
                    <a:pt x="1346594" y="0"/>
                  </a:lnTo>
                  <a:cubicBezTo>
                    <a:pt x="1385760" y="0"/>
                    <a:pt x="1423322" y="15559"/>
                    <a:pt x="1451016" y="43253"/>
                  </a:cubicBezTo>
                  <a:cubicBezTo>
                    <a:pt x="1478711" y="70948"/>
                    <a:pt x="1494269" y="108509"/>
                    <a:pt x="1494269" y="147675"/>
                  </a:cubicBezTo>
                  <a:lnTo>
                    <a:pt x="1494269" y="147675"/>
                  </a:lnTo>
                  <a:cubicBezTo>
                    <a:pt x="1494269" y="186841"/>
                    <a:pt x="1478711" y="224403"/>
                    <a:pt x="1451016" y="252097"/>
                  </a:cubicBezTo>
                  <a:cubicBezTo>
                    <a:pt x="1423322" y="279792"/>
                    <a:pt x="1385760" y="295350"/>
                    <a:pt x="1346594" y="295350"/>
                  </a:cubicBezTo>
                  <a:lnTo>
                    <a:pt x="147675" y="295350"/>
                  </a:lnTo>
                  <a:cubicBezTo>
                    <a:pt x="108509" y="295350"/>
                    <a:pt x="70948" y="279792"/>
                    <a:pt x="43253" y="252097"/>
                  </a:cubicBezTo>
                  <a:cubicBezTo>
                    <a:pt x="15559" y="224403"/>
                    <a:pt x="0" y="186841"/>
                    <a:pt x="0" y="147675"/>
                  </a:cubicBezTo>
                  <a:lnTo>
                    <a:pt x="0" y="147675"/>
                  </a:lnTo>
                  <a:cubicBezTo>
                    <a:pt x="0" y="108509"/>
                    <a:pt x="15559" y="70948"/>
                    <a:pt x="43253" y="43253"/>
                  </a:cubicBezTo>
                  <a:cubicBezTo>
                    <a:pt x="70948" y="15559"/>
                    <a:pt x="108509" y="0"/>
                    <a:pt x="147675" y="0"/>
                  </a:cubicBezTo>
                  <a:close/>
                </a:path>
              </a:pathLst>
            </a:custGeom>
            <a:solidFill>
              <a:srgbClr val="E6E6E6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494269" cy="342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807665" y="4550551"/>
            <a:ext cx="4828161" cy="1631131"/>
          </a:xfrm>
          <a:custGeom>
            <a:avLst/>
            <a:gdLst/>
            <a:ahLst/>
            <a:cxnLst/>
            <a:rect r="r" b="b" t="t" l="l"/>
            <a:pathLst>
              <a:path h="1631131" w="4828161">
                <a:moveTo>
                  <a:pt x="0" y="0"/>
                </a:moveTo>
                <a:lnTo>
                  <a:pt x="4828160" y="0"/>
                </a:lnTo>
                <a:lnTo>
                  <a:pt x="4828160" y="1631132"/>
                </a:lnTo>
                <a:lnTo>
                  <a:pt x="0" y="1631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4376" r="0" b="-111624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-379028" y="4550551"/>
            <a:ext cx="4206589" cy="1631131"/>
            <a:chOff x="0" y="0"/>
            <a:chExt cx="1541671" cy="5977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41671" cy="597793"/>
            </a:xfrm>
            <a:custGeom>
              <a:avLst/>
              <a:gdLst/>
              <a:ahLst/>
              <a:cxnLst/>
              <a:rect r="r" b="b" t="t" l="l"/>
              <a:pathLst>
                <a:path h="597793" w="1541671">
                  <a:moveTo>
                    <a:pt x="0" y="0"/>
                  </a:moveTo>
                  <a:lnTo>
                    <a:pt x="1541671" y="0"/>
                  </a:lnTo>
                  <a:lnTo>
                    <a:pt x="1541671" y="597793"/>
                  </a:lnTo>
                  <a:lnTo>
                    <a:pt x="0" y="597793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541671" cy="6454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-989585" y="8552387"/>
            <a:ext cx="4828161" cy="1631131"/>
          </a:xfrm>
          <a:custGeom>
            <a:avLst/>
            <a:gdLst/>
            <a:ahLst/>
            <a:cxnLst/>
            <a:rect r="r" b="b" t="t" l="l"/>
            <a:pathLst>
              <a:path h="1631131" w="4828161">
                <a:moveTo>
                  <a:pt x="0" y="0"/>
                </a:moveTo>
                <a:lnTo>
                  <a:pt x="4828161" y="0"/>
                </a:lnTo>
                <a:lnTo>
                  <a:pt x="4828161" y="1631131"/>
                </a:lnTo>
                <a:lnTo>
                  <a:pt x="0" y="16311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5897" r="0" b="-110103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838576" y="8552387"/>
            <a:ext cx="4117500" cy="1892960"/>
            <a:chOff x="0" y="0"/>
            <a:chExt cx="1509021" cy="69375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09021" cy="693750"/>
            </a:xfrm>
            <a:custGeom>
              <a:avLst/>
              <a:gdLst/>
              <a:ahLst/>
              <a:cxnLst/>
              <a:rect r="r" b="b" t="t" l="l"/>
              <a:pathLst>
                <a:path h="693750" w="1509021">
                  <a:moveTo>
                    <a:pt x="0" y="0"/>
                  </a:moveTo>
                  <a:lnTo>
                    <a:pt x="1509021" y="0"/>
                  </a:lnTo>
                  <a:lnTo>
                    <a:pt x="1509021" y="693750"/>
                  </a:lnTo>
                  <a:lnTo>
                    <a:pt x="0" y="693750"/>
                  </a:lnTo>
                  <a:close/>
                </a:path>
              </a:pathLst>
            </a:custGeom>
            <a:solidFill>
              <a:srgbClr val="E6E6E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509021" cy="7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34276" y="3442851"/>
            <a:ext cx="1903567" cy="1283032"/>
          </a:xfrm>
          <a:custGeom>
            <a:avLst/>
            <a:gdLst/>
            <a:ahLst/>
            <a:cxnLst/>
            <a:rect r="r" b="b" t="t" l="l"/>
            <a:pathLst>
              <a:path h="1283032" w="1903567">
                <a:moveTo>
                  <a:pt x="0" y="0"/>
                </a:moveTo>
                <a:lnTo>
                  <a:pt x="1903567" y="0"/>
                </a:lnTo>
                <a:lnTo>
                  <a:pt x="1903567" y="1283032"/>
                </a:lnTo>
                <a:lnTo>
                  <a:pt x="0" y="1283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 l="-4473" t="0" r="-2939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24391" y="2952289"/>
            <a:ext cx="1585107" cy="1363192"/>
          </a:xfrm>
          <a:custGeom>
            <a:avLst/>
            <a:gdLst/>
            <a:ahLst/>
            <a:cxnLst/>
            <a:rect r="r" b="b" t="t" l="l"/>
            <a:pathLst>
              <a:path h="1363192" w="1585107">
                <a:moveTo>
                  <a:pt x="0" y="0"/>
                </a:moveTo>
                <a:lnTo>
                  <a:pt x="1585107" y="0"/>
                </a:lnTo>
                <a:lnTo>
                  <a:pt x="1585107" y="1363192"/>
                </a:lnTo>
                <a:lnTo>
                  <a:pt x="0" y="13631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22583" y="2759386"/>
            <a:ext cx="1241521" cy="1239264"/>
          </a:xfrm>
          <a:custGeom>
            <a:avLst/>
            <a:gdLst/>
            <a:ahLst/>
            <a:cxnLst/>
            <a:rect r="r" b="b" t="t" l="l"/>
            <a:pathLst>
              <a:path h="1239264" w="1241521">
                <a:moveTo>
                  <a:pt x="0" y="0"/>
                </a:moveTo>
                <a:lnTo>
                  <a:pt x="1241522" y="0"/>
                </a:lnTo>
                <a:lnTo>
                  <a:pt x="1241522" y="1239264"/>
                </a:lnTo>
                <a:lnTo>
                  <a:pt x="0" y="1239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true" flipV="false" rot="0">
            <a:off x="738894" y="2460133"/>
            <a:ext cx="1591860" cy="592968"/>
          </a:xfrm>
          <a:custGeom>
            <a:avLst/>
            <a:gdLst/>
            <a:ahLst/>
            <a:cxnLst/>
            <a:rect r="r" b="b" t="t" l="l"/>
            <a:pathLst>
              <a:path h="592968" w="1591860">
                <a:moveTo>
                  <a:pt x="1591861" y="0"/>
                </a:moveTo>
                <a:lnTo>
                  <a:pt x="0" y="0"/>
                </a:lnTo>
                <a:lnTo>
                  <a:pt x="0" y="592968"/>
                </a:lnTo>
                <a:lnTo>
                  <a:pt x="1591861" y="592968"/>
                </a:lnTo>
                <a:lnTo>
                  <a:pt x="159186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344523" y="2904664"/>
            <a:ext cx="824326" cy="250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39"/>
              </a:lnSpc>
              <a:spcBef>
                <a:spcPct val="0"/>
              </a:spcBef>
            </a:pPr>
            <a:r>
              <a:rPr lang="en-US" b="true" sz="1385" spc="2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$ 15.9</a:t>
            </a:r>
          </a:p>
        </p:txBody>
      </p:sp>
      <p:sp>
        <p:nvSpPr>
          <p:cNvPr name="AutoShape 26" id="26"/>
          <p:cNvSpPr/>
          <p:nvPr/>
        </p:nvSpPr>
        <p:spPr>
          <a:xfrm flipH="true">
            <a:off x="1448411" y="3010611"/>
            <a:ext cx="556043" cy="151757"/>
          </a:xfrm>
          <a:prstGeom prst="line">
            <a:avLst/>
          </a:prstGeom>
          <a:ln cap="flat" w="28575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-1153001">
            <a:off x="198787" y="3753750"/>
            <a:ext cx="799413" cy="609201"/>
            <a:chOff x="0" y="0"/>
            <a:chExt cx="1066582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66582" cy="812800"/>
            </a:xfrm>
            <a:custGeom>
              <a:avLst/>
              <a:gdLst/>
              <a:ahLst/>
              <a:cxnLst/>
              <a:rect r="r" b="b" t="t" l="l"/>
              <a:pathLst>
                <a:path h="812800" w="1066582">
                  <a:moveTo>
                    <a:pt x="533291" y="0"/>
                  </a:moveTo>
                  <a:lnTo>
                    <a:pt x="585027" y="33348"/>
                  </a:lnTo>
                  <a:lnTo>
                    <a:pt x="644779" y="8881"/>
                  </a:lnTo>
                  <a:lnTo>
                    <a:pt x="686236" y="49652"/>
                  </a:lnTo>
                  <a:lnTo>
                    <a:pt x="751395" y="35135"/>
                  </a:lnTo>
                  <a:lnTo>
                    <a:pt x="780760" y="81548"/>
                  </a:lnTo>
                  <a:lnTo>
                    <a:pt x="848478" y="77616"/>
                  </a:lnTo>
                  <a:lnTo>
                    <a:pt x="864470" y="127641"/>
                  </a:lnTo>
                  <a:lnTo>
                    <a:pt x="931786" y="134465"/>
                  </a:lnTo>
                  <a:lnTo>
                    <a:pt x="933704" y="185918"/>
                  </a:lnTo>
                  <a:lnTo>
                    <a:pt x="997679" y="203200"/>
                  </a:lnTo>
                  <a:lnTo>
                    <a:pt x="985440" y="253830"/>
                  </a:lnTo>
                  <a:lnTo>
                    <a:pt x="1043274" y="280816"/>
                  </a:lnTo>
                  <a:lnTo>
                    <a:pt x="1017414" y="328411"/>
                  </a:lnTo>
                  <a:lnTo>
                    <a:pt x="1066582" y="363920"/>
                  </a:lnTo>
                  <a:lnTo>
                    <a:pt x="1028230" y="406400"/>
                  </a:lnTo>
                  <a:lnTo>
                    <a:pt x="1066582" y="448880"/>
                  </a:lnTo>
                  <a:lnTo>
                    <a:pt x="1017414" y="484389"/>
                  </a:lnTo>
                  <a:lnTo>
                    <a:pt x="1043274" y="531984"/>
                  </a:lnTo>
                  <a:lnTo>
                    <a:pt x="985440" y="558970"/>
                  </a:lnTo>
                  <a:lnTo>
                    <a:pt x="997679" y="609600"/>
                  </a:lnTo>
                  <a:lnTo>
                    <a:pt x="933704" y="626882"/>
                  </a:lnTo>
                  <a:lnTo>
                    <a:pt x="931786" y="678335"/>
                  </a:lnTo>
                  <a:lnTo>
                    <a:pt x="864470" y="685159"/>
                  </a:lnTo>
                  <a:lnTo>
                    <a:pt x="848478" y="735184"/>
                  </a:lnTo>
                  <a:lnTo>
                    <a:pt x="780760" y="731252"/>
                  </a:lnTo>
                  <a:lnTo>
                    <a:pt x="751395" y="777665"/>
                  </a:lnTo>
                  <a:lnTo>
                    <a:pt x="686236" y="763148"/>
                  </a:lnTo>
                  <a:lnTo>
                    <a:pt x="644779" y="803919"/>
                  </a:lnTo>
                  <a:lnTo>
                    <a:pt x="585027" y="779452"/>
                  </a:lnTo>
                  <a:lnTo>
                    <a:pt x="533291" y="812800"/>
                  </a:lnTo>
                  <a:lnTo>
                    <a:pt x="481555" y="779452"/>
                  </a:lnTo>
                  <a:lnTo>
                    <a:pt x="421803" y="803919"/>
                  </a:lnTo>
                  <a:lnTo>
                    <a:pt x="380347" y="763148"/>
                  </a:lnTo>
                  <a:lnTo>
                    <a:pt x="315187" y="777665"/>
                  </a:lnTo>
                  <a:lnTo>
                    <a:pt x="285822" y="731252"/>
                  </a:lnTo>
                  <a:lnTo>
                    <a:pt x="218104" y="735184"/>
                  </a:lnTo>
                  <a:lnTo>
                    <a:pt x="202112" y="685159"/>
                  </a:lnTo>
                  <a:lnTo>
                    <a:pt x="134796" y="678335"/>
                  </a:lnTo>
                  <a:lnTo>
                    <a:pt x="132877" y="626882"/>
                  </a:lnTo>
                  <a:lnTo>
                    <a:pt x="68904" y="609600"/>
                  </a:lnTo>
                  <a:lnTo>
                    <a:pt x="81142" y="558970"/>
                  </a:lnTo>
                  <a:lnTo>
                    <a:pt x="23307" y="531984"/>
                  </a:lnTo>
                  <a:lnTo>
                    <a:pt x="49168" y="484389"/>
                  </a:lnTo>
                  <a:lnTo>
                    <a:pt x="0" y="448880"/>
                  </a:lnTo>
                  <a:lnTo>
                    <a:pt x="38352" y="406400"/>
                  </a:lnTo>
                  <a:lnTo>
                    <a:pt x="0" y="363920"/>
                  </a:lnTo>
                  <a:lnTo>
                    <a:pt x="49168" y="328411"/>
                  </a:lnTo>
                  <a:lnTo>
                    <a:pt x="23307" y="280816"/>
                  </a:lnTo>
                  <a:lnTo>
                    <a:pt x="81142" y="253830"/>
                  </a:lnTo>
                  <a:lnTo>
                    <a:pt x="68904" y="203200"/>
                  </a:lnTo>
                  <a:lnTo>
                    <a:pt x="132877" y="185918"/>
                  </a:lnTo>
                  <a:lnTo>
                    <a:pt x="134796" y="134465"/>
                  </a:lnTo>
                  <a:lnTo>
                    <a:pt x="202112" y="127641"/>
                  </a:lnTo>
                  <a:lnTo>
                    <a:pt x="218104" y="77616"/>
                  </a:lnTo>
                  <a:lnTo>
                    <a:pt x="285822" y="81548"/>
                  </a:lnTo>
                  <a:lnTo>
                    <a:pt x="315187" y="35135"/>
                  </a:lnTo>
                  <a:lnTo>
                    <a:pt x="380347" y="49652"/>
                  </a:lnTo>
                  <a:lnTo>
                    <a:pt x="421803" y="8881"/>
                  </a:lnTo>
                  <a:lnTo>
                    <a:pt x="481555" y="33348"/>
                  </a:lnTo>
                  <a:lnTo>
                    <a:pt x="533291" y="0"/>
                  </a:lnTo>
                  <a:close/>
                </a:path>
              </a:pathLst>
            </a:custGeom>
            <a:solidFill>
              <a:srgbClr val="E42741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99984" y="104775"/>
              <a:ext cx="666614" cy="555625"/>
            </a:xfrm>
            <a:prstGeom prst="rect">
              <a:avLst/>
            </a:prstGeom>
          </p:spPr>
          <p:txBody>
            <a:bodyPr anchor="ctr" rtlCol="false" tIns="44307" lIns="44307" bIns="44307" rIns="44307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151956" y="3097879"/>
            <a:ext cx="1366964" cy="60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3554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$ 9.4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2731455" y="3455618"/>
            <a:ext cx="1648899" cy="1063796"/>
          </a:xfrm>
          <a:custGeom>
            <a:avLst/>
            <a:gdLst/>
            <a:ahLst/>
            <a:cxnLst/>
            <a:rect r="r" b="b" t="t" l="l"/>
            <a:pathLst>
              <a:path h="1063796" w="1648899">
                <a:moveTo>
                  <a:pt x="0" y="0"/>
                </a:moveTo>
                <a:lnTo>
                  <a:pt x="1648899" y="0"/>
                </a:lnTo>
                <a:lnTo>
                  <a:pt x="1648899" y="1063795"/>
                </a:lnTo>
                <a:lnTo>
                  <a:pt x="0" y="10637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 l="0" t="0" r="-2813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676267" y="2743700"/>
            <a:ext cx="1241521" cy="1239264"/>
          </a:xfrm>
          <a:custGeom>
            <a:avLst/>
            <a:gdLst/>
            <a:ahLst/>
            <a:cxnLst/>
            <a:rect r="r" b="b" t="t" l="l"/>
            <a:pathLst>
              <a:path h="1239264" w="1241521">
                <a:moveTo>
                  <a:pt x="0" y="0"/>
                </a:moveTo>
                <a:lnTo>
                  <a:pt x="1241522" y="0"/>
                </a:lnTo>
                <a:lnTo>
                  <a:pt x="1241522" y="1239264"/>
                </a:lnTo>
                <a:lnTo>
                  <a:pt x="0" y="1239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true" flipV="false" rot="0">
            <a:off x="3191730" y="2446324"/>
            <a:ext cx="1591860" cy="592968"/>
          </a:xfrm>
          <a:custGeom>
            <a:avLst/>
            <a:gdLst/>
            <a:ahLst/>
            <a:cxnLst/>
            <a:rect r="r" b="b" t="t" l="l"/>
            <a:pathLst>
              <a:path h="592968" w="1591860">
                <a:moveTo>
                  <a:pt x="1591861" y="0"/>
                </a:moveTo>
                <a:lnTo>
                  <a:pt x="0" y="0"/>
                </a:lnTo>
                <a:lnTo>
                  <a:pt x="0" y="592968"/>
                </a:lnTo>
                <a:lnTo>
                  <a:pt x="1591861" y="592968"/>
                </a:lnTo>
                <a:lnTo>
                  <a:pt x="159186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3785955" y="2888978"/>
            <a:ext cx="812686" cy="250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39"/>
              </a:lnSpc>
              <a:spcBef>
                <a:spcPct val="0"/>
              </a:spcBef>
            </a:pPr>
            <a:r>
              <a:rPr lang="en-US" b="true" sz="1385" spc="2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$ 15.9</a:t>
            </a:r>
          </a:p>
        </p:txBody>
      </p:sp>
      <p:sp>
        <p:nvSpPr>
          <p:cNvPr name="AutoShape 35" id="35"/>
          <p:cNvSpPr/>
          <p:nvPr/>
        </p:nvSpPr>
        <p:spPr>
          <a:xfrm flipH="true">
            <a:off x="3884023" y="2994925"/>
            <a:ext cx="556043" cy="151757"/>
          </a:xfrm>
          <a:prstGeom prst="line">
            <a:avLst/>
          </a:prstGeom>
          <a:ln cap="flat" w="28575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2473630" y="3020663"/>
            <a:ext cx="1789553" cy="1498750"/>
          </a:xfrm>
          <a:custGeom>
            <a:avLst/>
            <a:gdLst/>
            <a:ahLst/>
            <a:cxnLst/>
            <a:rect r="r" b="b" t="t" l="l"/>
            <a:pathLst>
              <a:path h="1498750" w="1789553">
                <a:moveTo>
                  <a:pt x="0" y="0"/>
                </a:moveTo>
                <a:lnTo>
                  <a:pt x="1789552" y="0"/>
                </a:lnTo>
                <a:lnTo>
                  <a:pt x="1789552" y="1498750"/>
                </a:lnTo>
                <a:lnTo>
                  <a:pt x="0" y="1498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3537073" y="3082193"/>
            <a:ext cx="1509538" cy="60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3554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$ 7.4</a:t>
            </a:r>
          </a:p>
        </p:txBody>
      </p:sp>
      <p:grpSp>
        <p:nvGrpSpPr>
          <p:cNvPr name="Group 38" id="38"/>
          <p:cNvGrpSpPr/>
          <p:nvPr/>
        </p:nvGrpSpPr>
        <p:grpSpPr>
          <a:xfrm rot="-1153001">
            <a:off x="2652471" y="3738064"/>
            <a:ext cx="799413" cy="609201"/>
            <a:chOff x="0" y="0"/>
            <a:chExt cx="1066582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066582" cy="812800"/>
            </a:xfrm>
            <a:custGeom>
              <a:avLst/>
              <a:gdLst/>
              <a:ahLst/>
              <a:cxnLst/>
              <a:rect r="r" b="b" t="t" l="l"/>
              <a:pathLst>
                <a:path h="812800" w="1066582">
                  <a:moveTo>
                    <a:pt x="533291" y="0"/>
                  </a:moveTo>
                  <a:lnTo>
                    <a:pt x="585027" y="33348"/>
                  </a:lnTo>
                  <a:lnTo>
                    <a:pt x="644779" y="8881"/>
                  </a:lnTo>
                  <a:lnTo>
                    <a:pt x="686236" y="49652"/>
                  </a:lnTo>
                  <a:lnTo>
                    <a:pt x="751395" y="35135"/>
                  </a:lnTo>
                  <a:lnTo>
                    <a:pt x="780760" y="81548"/>
                  </a:lnTo>
                  <a:lnTo>
                    <a:pt x="848478" y="77616"/>
                  </a:lnTo>
                  <a:lnTo>
                    <a:pt x="864470" y="127641"/>
                  </a:lnTo>
                  <a:lnTo>
                    <a:pt x="931786" y="134465"/>
                  </a:lnTo>
                  <a:lnTo>
                    <a:pt x="933704" y="185918"/>
                  </a:lnTo>
                  <a:lnTo>
                    <a:pt x="997679" y="203200"/>
                  </a:lnTo>
                  <a:lnTo>
                    <a:pt x="985440" y="253830"/>
                  </a:lnTo>
                  <a:lnTo>
                    <a:pt x="1043274" y="280816"/>
                  </a:lnTo>
                  <a:lnTo>
                    <a:pt x="1017414" y="328411"/>
                  </a:lnTo>
                  <a:lnTo>
                    <a:pt x="1066582" y="363920"/>
                  </a:lnTo>
                  <a:lnTo>
                    <a:pt x="1028230" y="406400"/>
                  </a:lnTo>
                  <a:lnTo>
                    <a:pt x="1066582" y="448880"/>
                  </a:lnTo>
                  <a:lnTo>
                    <a:pt x="1017414" y="484389"/>
                  </a:lnTo>
                  <a:lnTo>
                    <a:pt x="1043274" y="531984"/>
                  </a:lnTo>
                  <a:lnTo>
                    <a:pt x="985440" y="558970"/>
                  </a:lnTo>
                  <a:lnTo>
                    <a:pt x="997679" y="609600"/>
                  </a:lnTo>
                  <a:lnTo>
                    <a:pt x="933704" y="626882"/>
                  </a:lnTo>
                  <a:lnTo>
                    <a:pt x="931786" y="678335"/>
                  </a:lnTo>
                  <a:lnTo>
                    <a:pt x="864470" y="685159"/>
                  </a:lnTo>
                  <a:lnTo>
                    <a:pt x="848478" y="735184"/>
                  </a:lnTo>
                  <a:lnTo>
                    <a:pt x="780760" y="731252"/>
                  </a:lnTo>
                  <a:lnTo>
                    <a:pt x="751395" y="777665"/>
                  </a:lnTo>
                  <a:lnTo>
                    <a:pt x="686236" y="763148"/>
                  </a:lnTo>
                  <a:lnTo>
                    <a:pt x="644779" y="803919"/>
                  </a:lnTo>
                  <a:lnTo>
                    <a:pt x="585027" y="779452"/>
                  </a:lnTo>
                  <a:lnTo>
                    <a:pt x="533291" y="812800"/>
                  </a:lnTo>
                  <a:lnTo>
                    <a:pt x="481555" y="779452"/>
                  </a:lnTo>
                  <a:lnTo>
                    <a:pt x="421803" y="803919"/>
                  </a:lnTo>
                  <a:lnTo>
                    <a:pt x="380347" y="763148"/>
                  </a:lnTo>
                  <a:lnTo>
                    <a:pt x="315187" y="777665"/>
                  </a:lnTo>
                  <a:lnTo>
                    <a:pt x="285822" y="731252"/>
                  </a:lnTo>
                  <a:lnTo>
                    <a:pt x="218104" y="735184"/>
                  </a:lnTo>
                  <a:lnTo>
                    <a:pt x="202112" y="685159"/>
                  </a:lnTo>
                  <a:lnTo>
                    <a:pt x="134796" y="678335"/>
                  </a:lnTo>
                  <a:lnTo>
                    <a:pt x="132877" y="626882"/>
                  </a:lnTo>
                  <a:lnTo>
                    <a:pt x="68904" y="609600"/>
                  </a:lnTo>
                  <a:lnTo>
                    <a:pt x="81142" y="558970"/>
                  </a:lnTo>
                  <a:lnTo>
                    <a:pt x="23307" y="531984"/>
                  </a:lnTo>
                  <a:lnTo>
                    <a:pt x="49168" y="484389"/>
                  </a:lnTo>
                  <a:lnTo>
                    <a:pt x="0" y="448880"/>
                  </a:lnTo>
                  <a:lnTo>
                    <a:pt x="38352" y="406400"/>
                  </a:lnTo>
                  <a:lnTo>
                    <a:pt x="0" y="363920"/>
                  </a:lnTo>
                  <a:lnTo>
                    <a:pt x="49168" y="328411"/>
                  </a:lnTo>
                  <a:lnTo>
                    <a:pt x="23307" y="280816"/>
                  </a:lnTo>
                  <a:lnTo>
                    <a:pt x="81142" y="253830"/>
                  </a:lnTo>
                  <a:lnTo>
                    <a:pt x="68904" y="203200"/>
                  </a:lnTo>
                  <a:lnTo>
                    <a:pt x="132877" y="185918"/>
                  </a:lnTo>
                  <a:lnTo>
                    <a:pt x="134796" y="134465"/>
                  </a:lnTo>
                  <a:lnTo>
                    <a:pt x="202112" y="127641"/>
                  </a:lnTo>
                  <a:lnTo>
                    <a:pt x="218104" y="77616"/>
                  </a:lnTo>
                  <a:lnTo>
                    <a:pt x="285822" y="81548"/>
                  </a:lnTo>
                  <a:lnTo>
                    <a:pt x="315187" y="35135"/>
                  </a:lnTo>
                  <a:lnTo>
                    <a:pt x="380347" y="49652"/>
                  </a:lnTo>
                  <a:lnTo>
                    <a:pt x="421803" y="8881"/>
                  </a:lnTo>
                  <a:lnTo>
                    <a:pt x="481555" y="33348"/>
                  </a:lnTo>
                  <a:lnTo>
                    <a:pt x="533291" y="0"/>
                  </a:lnTo>
                  <a:close/>
                </a:path>
              </a:pathLst>
            </a:custGeom>
            <a:solidFill>
              <a:srgbClr val="E4274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199984" y="104775"/>
              <a:ext cx="666614" cy="555625"/>
            </a:xfrm>
            <a:prstGeom prst="rect">
              <a:avLst/>
            </a:prstGeom>
          </p:spPr>
          <p:txBody>
            <a:bodyPr anchor="ctr" rtlCol="false" tIns="44307" lIns="44307" bIns="44307" rIns="44307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3747849" y="6689157"/>
            <a:ext cx="1241521" cy="1239264"/>
          </a:xfrm>
          <a:custGeom>
            <a:avLst/>
            <a:gdLst/>
            <a:ahLst/>
            <a:cxnLst/>
            <a:rect r="r" b="b" t="t" l="l"/>
            <a:pathLst>
              <a:path h="1239264" w="1241521">
                <a:moveTo>
                  <a:pt x="0" y="0"/>
                </a:moveTo>
                <a:lnTo>
                  <a:pt x="1241521" y="0"/>
                </a:lnTo>
                <a:lnTo>
                  <a:pt x="1241521" y="1239264"/>
                </a:lnTo>
                <a:lnTo>
                  <a:pt x="0" y="1239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true" flipV="false" rot="0">
            <a:off x="3265871" y="6388113"/>
            <a:ext cx="1591860" cy="592968"/>
          </a:xfrm>
          <a:custGeom>
            <a:avLst/>
            <a:gdLst/>
            <a:ahLst/>
            <a:cxnLst/>
            <a:rect r="r" b="b" t="t" l="l"/>
            <a:pathLst>
              <a:path h="592968" w="1591860">
                <a:moveTo>
                  <a:pt x="1591860" y="0"/>
                </a:moveTo>
                <a:lnTo>
                  <a:pt x="0" y="0"/>
                </a:lnTo>
                <a:lnTo>
                  <a:pt x="0" y="592968"/>
                </a:lnTo>
                <a:lnTo>
                  <a:pt x="1591860" y="592968"/>
                </a:lnTo>
                <a:lnTo>
                  <a:pt x="159186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3860966" y="6834435"/>
            <a:ext cx="805828" cy="250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39"/>
              </a:lnSpc>
              <a:spcBef>
                <a:spcPct val="0"/>
              </a:spcBef>
            </a:pPr>
            <a:r>
              <a:rPr lang="en-US" b="true" sz="1385" spc="2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$ 15.9</a:t>
            </a:r>
          </a:p>
        </p:txBody>
      </p:sp>
      <p:sp>
        <p:nvSpPr>
          <p:cNvPr name="AutoShape 44" id="44"/>
          <p:cNvSpPr/>
          <p:nvPr/>
        </p:nvSpPr>
        <p:spPr>
          <a:xfrm flipH="true">
            <a:off x="3960702" y="6923097"/>
            <a:ext cx="556043" cy="151757"/>
          </a:xfrm>
          <a:prstGeom prst="line">
            <a:avLst/>
          </a:prstGeom>
          <a:ln cap="flat" w="28575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5" id="45"/>
          <p:cNvSpPr/>
          <p:nvPr/>
        </p:nvSpPr>
        <p:spPr>
          <a:xfrm flipH="false" flipV="false" rot="0">
            <a:off x="2416057" y="7419527"/>
            <a:ext cx="1988719" cy="1283032"/>
          </a:xfrm>
          <a:custGeom>
            <a:avLst/>
            <a:gdLst/>
            <a:ahLst/>
            <a:cxnLst/>
            <a:rect r="r" b="b" t="t" l="l"/>
            <a:pathLst>
              <a:path h="1283032" w="1988719">
                <a:moveTo>
                  <a:pt x="0" y="0"/>
                </a:moveTo>
                <a:lnTo>
                  <a:pt x="1988719" y="0"/>
                </a:lnTo>
                <a:lnTo>
                  <a:pt x="1988719" y="1283032"/>
                </a:lnTo>
                <a:lnTo>
                  <a:pt x="0" y="1283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 l="0" t="0" r="-2813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2852155" y="7047606"/>
            <a:ext cx="1455544" cy="1208101"/>
          </a:xfrm>
          <a:custGeom>
            <a:avLst/>
            <a:gdLst/>
            <a:ahLst/>
            <a:cxnLst/>
            <a:rect r="r" b="b" t="t" l="l"/>
            <a:pathLst>
              <a:path h="1208101" w="1455544">
                <a:moveTo>
                  <a:pt x="0" y="0"/>
                </a:moveTo>
                <a:lnTo>
                  <a:pt x="1455543" y="0"/>
                </a:lnTo>
                <a:lnTo>
                  <a:pt x="1455543" y="1208101"/>
                </a:lnTo>
                <a:lnTo>
                  <a:pt x="0" y="1208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-1153001">
            <a:off x="2680114" y="7660350"/>
            <a:ext cx="799413" cy="609201"/>
            <a:chOff x="0" y="0"/>
            <a:chExt cx="1066582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066582" cy="812800"/>
            </a:xfrm>
            <a:custGeom>
              <a:avLst/>
              <a:gdLst/>
              <a:ahLst/>
              <a:cxnLst/>
              <a:rect r="r" b="b" t="t" l="l"/>
              <a:pathLst>
                <a:path h="812800" w="1066582">
                  <a:moveTo>
                    <a:pt x="533291" y="0"/>
                  </a:moveTo>
                  <a:lnTo>
                    <a:pt x="585027" y="33348"/>
                  </a:lnTo>
                  <a:lnTo>
                    <a:pt x="644779" y="8881"/>
                  </a:lnTo>
                  <a:lnTo>
                    <a:pt x="686236" y="49652"/>
                  </a:lnTo>
                  <a:lnTo>
                    <a:pt x="751395" y="35135"/>
                  </a:lnTo>
                  <a:lnTo>
                    <a:pt x="780760" y="81548"/>
                  </a:lnTo>
                  <a:lnTo>
                    <a:pt x="848478" y="77616"/>
                  </a:lnTo>
                  <a:lnTo>
                    <a:pt x="864470" y="127641"/>
                  </a:lnTo>
                  <a:lnTo>
                    <a:pt x="931786" y="134465"/>
                  </a:lnTo>
                  <a:lnTo>
                    <a:pt x="933704" y="185918"/>
                  </a:lnTo>
                  <a:lnTo>
                    <a:pt x="997679" y="203200"/>
                  </a:lnTo>
                  <a:lnTo>
                    <a:pt x="985440" y="253830"/>
                  </a:lnTo>
                  <a:lnTo>
                    <a:pt x="1043274" y="280816"/>
                  </a:lnTo>
                  <a:lnTo>
                    <a:pt x="1017414" y="328411"/>
                  </a:lnTo>
                  <a:lnTo>
                    <a:pt x="1066582" y="363920"/>
                  </a:lnTo>
                  <a:lnTo>
                    <a:pt x="1028230" y="406400"/>
                  </a:lnTo>
                  <a:lnTo>
                    <a:pt x="1066582" y="448880"/>
                  </a:lnTo>
                  <a:lnTo>
                    <a:pt x="1017414" y="484389"/>
                  </a:lnTo>
                  <a:lnTo>
                    <a:pt x="1043274" y="531984"/>
                  </a:lnTo>
                  <a:lnTo>
                    <a:pt x="985440" y="558970"/>
                  </a:lnTo>
                  <a:lnTo>
                    <a:pt x="997679" y="609600"/>
                  </a:lnTo>
                  <a:lnTo>
                    <a:pt x="933704" y="626882"/>
                  </a:lnTo>
                  <a:lnTo>
                    <a:pt x="931786" y="678335"/>
                  </a:lnTo>
                  <a:lnTo>
                    <a:pt x="864470" y="685159"/>
                  </a:lnTo>
                  <a:lnTo>
                    <a:pt x="848478" y="735184"/>
                  </a:lnTo>
                  <a:lnTo>
                    <a:pt x="780760" y="731252"/>
                  </a:lnTo>
                  <a:lnTo>
                    <a:pt x="751395" y="777665"/>
                  </a:lnTo>
                  <a:lnTo>
                    <a:pt x="686236" y="763148"/>
                  </a:lnTo>
                  <a:lnTo>
                    <a:pt x="644779" y="803919"/>
                  </a:lnTo>
                  <a:lnTo>
                    <a:pt x="585027" y="779452"/>
                  </a:lnTo>
                  <a:lnTo>
                    <a:pt x="533291" y="812800"/>
                  </a:lnTo>
                  <a:lnTo>
                    <a:pt x="481555" y="779452"/>
                  </a:lnTo>
                  <a:lnTo>
                    <a:pt x="421803" y="803919"/>
                  </a:lnTo>
                  <a:lnTo>
                    <a:pt x="380347" y="763148"/>
                  </a:lnTo>
                  <a:lnTo>
                    <a:pt x="315187" y="777665"/>
                  </a:lnTo>
                  <a:lnTo>
                    <a:pt x="285822" y="731252"/>
                  </a:lnTo>
                  <a:lnTo>
                    <a:pt x="218104" y="735184"/>
                  </a:lnTo>
                  <a:lnTo>
                    <a:pt x="202112" y="685159"/>
                  </a:lnTo>
                  <a:lnTo>
                    <a:pt x="134796" y="678335"/>
                  </a:lnTo>
                  <a:lnTo>
                    <a:pt x="132877" y="626882"/>
                  </a:lnTo>
                  <a:lnTo>
                    <a:pt x="68904" y="609600"/>
                  </a:lnTo>
                  <a:lnTo>
                    <a:pt x="81142" y="558970"/>
                  </a:lnTo>
                  <a:lnTo>
                    <a:pt x="23307" y="531984"/>
                  </a:lnTo>
                  <a:lnTo>
                    <a:pt x="49168" y="484389"/>
                  </a:lnTo>
                  <a:lnTo>
                    <a:pt x="0" y="448880"/>
                  </a:lnTo>
                  <a:lnTo>
                    <a:pt x="38352" y="406400"/>
                  </a:lnTo>
                  <a:lnTo>
                    <a:pt x="0" y="363920"/>
                  </a:lnTo>
                  <a:lnTo>
                    <a:pt x="49168" y="328411"/>
                  </a:lnTo>
                  <a:lnTo>
                    <a:pt x="23307" y="280816"/>
                  </a:lnTo>
                  <a:lnTo>
                    <a:pt x="81142" y="253830"/>
                  </a:lnTo>
                  <a:lnTo>
                    <a:pt x="68904" y="203200"/>
                  </a:lnTo>
                  <a:lnTo>
                    <a:pt x="132877" y="185918"/>
                  </a:lnTo>
                  <a:lnTo>
                    <a:pt x="134796" y="134465"/>
                  </a:lnTo>
                  <a:lnTo>
                    <a:pt x="202112" y="127641"/>
                  </a:lnTo>
                  <a:lnTo>
                    <a:pt x="218104" y="77616"/>
                  </a:lnTo>
                  <a:lnTo>
                    <a:pt x="285822" y="81548"/>
                  </a:lnTo>
                  <a:lnTo>
                    <a:pt x="315187" y="35135"/>
                  </a:lnTo>
                  <a:lnTo>
                    <a:pt x="380347" y="49652"/>
                  </a:lnTo>
                  <a:lnTo>
                    <a:pt x="421803" y="8881"/>
                  </a:lnTo>
                  <a:lnTo>
                    <a:pt x="481555" y="33348"/>
                  </a:lnTo>
                  <a:lnTo>
                    <a:pt x="533291" y="0"/>
                  </a:lnTo>
                  <a:close/>
                </a:path>
              </a:pathLst>
            </a:custGeom>
            <a:solidFill>
              <a:srgbClr val="E42741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199984" y="104775"/>
              <a:ext cx="666614" cy="555625"/>
            </a:xfrm>
            <a:prstGeom prst="rect">
              <a:avLst/>
            </a:prstGeom>
          </p:spPr>
          <p:txBody>
            <a:bodyPr anchor="ctr" rtlCol="false" tIns="44307" lIns="44307" bIns="44307" rIns="44307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3606847" y="7027651"/>
            <a:ext cx="1513153" cy="60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3554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$ 7.4</a:t>
            </a:r>
          </a:p>
        </p:txBody>
      </p:sp>
      <p:sp>
        <p:nvSpPr>
          <p:cNvPr name="Freeform 51" id="51"/>
          <p:cNvSpPr/>
          <p:nvPr/>
        </p:nvSpPr>
        <p:spPr>
          <a:xfrm flipH="false" flipV="false" rot="0">
            <a:off x="157596" y="7419527"/>
            <a:ext cx="1988719" cy="1283032"/>
          </a:xfrm>
          <a:custGeom>
            <a:avLst/>
            <a:gdLst/>
            <a:ahLst/>
            <a:cxnLst/>
            <a:rect r="r" b="b" t="t" l="l"/>
            <a:pathLst>
              <a:path h="1283032" w="1988719">
                <a:moveTo>
                  <a:pt x="0" y="0"/>
                </a:moveTo>
                <a:lnTo>
                  <a:pt x="1988719" y="0"/>
                </a:lnTo>
                <a:lnTo>
                  <a:pt x="1988719" y="1283032"/>
                </a:lnTo>
                <a:lnTo>
                  <a:pt x="0" y="1283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 l="0" t="0" r="-2813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86361" y="7298950"/>
            <a:ext cx="1561927" cy="1151921"/>
          </a:xfrm>
          <a:custGeom>
            <a:avLst/>
            <a:gdLst/>
            <a:ahLst/>
            <a:cxnLst/>
            <a:rect r="r" b="b" t="t" l="l"/>
            <a:pathLst>
              <a:path h="1151921" w="1561927">
                <a:moveTo>
                  <a:pt x="0" y="0"/>
                </a:moveTo>
                <a:lnTo>
                  <a:pt x="1561927" y="0"/>
                </a:lnTo>
                <a:lnTo>
                  <a:pt x="1561927" y="1151921"/>
                </a:lnTo>
                <a:lnTo>
                  <a:pt x="0" y="115192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222583" y="6689157"/>
            <a:ext cx="1241521" cy="1239264"/>
          </a:xfrm>
          <a:custGeom>
            <a:avLst/>
            <a:gdLst/>
            <a:ahLst/>
            <a:cxnLst/>
            <a:rect r="r" b="b" t="t" l="l"/>
            <a:pathLst>
              <a:path h="1239264" w="1241521">
                <a:moveTo>
                  <a:pt x="0" y="0"/>
                </a:moveTo>
                <a:lnTo>
                  <a:pt x="1241522" y="0"/>
                </a:lnTo>
                <a:lnTo>
                  <a:pt x="1241522" y="1239264"/>
                </a:lnTo>
                <a:lnTo>
                  <a:pt x="0" y="1239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true" flipV="false" rot="0">
            <a:off x="738894" y="6385675"/>
            <a:ext cx="1591860" cy="592968"/>
          </a:xfrm>
          <a:custGeom>
            <a:avLst/>
            <a:gdLst/>
            <a:ahLst/>
            <a:cxnLst/>
            <a:rect r="r" b="b" t="t" l="l"/>
            <a:pathLst>
              <a:path h="592968" w="1591860">
                <a:moveTo>
                  <a:pt x="1591861" y="0"/>
                </a:moveTo>
                <a:lnTo>
                  <a:pt x="0" y="0"/>
                </a:lnTo>
                <a:lnTo>
                  <a:pt x="0" y="592968"/>
                </a:lnTo>
                <a:lnTo>
                  <a:pt x="1591861" y="592968"/>
                </a:lnTo>
                <a:lnTo>
                  <a:pt x="159186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5" id="55"/>
          <p:cNvSpPr txBox="true"/>
          <p:nvPr/>
        </p:nvSpPr>
        <p:spPr>
          <a:xfrm rot="0">
            <a:off x="1367058" y="6834435"/>
            <a:ext cx="779257" cy="250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39"/>
              </a:lnSpc>
              <a:spcBef>
                <a:spcPct val="0"/>
              </a:spcBef>
            </a:pPr>
            <a:r>
              <a:rPr lang="en-US" b="true" sz="1385" spc="2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$ 15.9</a:t>
            </a:r>
          </a:p>
        </p:txBody>
      </p:sp>
      <p:sp>
        <p:nvSpPr>
          <p:cNvPr name="AutoShape 56" id="56"/>
          <p:cNvSpPr/>
          <p:nvPr/>
        </p:nvSpPr>
        <p:spPr>
          <a:xfrm flipH="true">
            <a:off x="1453509" y="6923097"/>
            <a:ext cx="556043" cy="151757"/>
          </a:xfrm>
          <a:prstGeom prst="line">
            <a:avLst/>
          </a:prstGeom>
          <a:ln cap="flat" w="28575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7" id="57"/>
          <p:cNvGrpSpPr/>
          <p:nvPr/>
        </p:nvGrpSpPr>
        <p:grpSpPr>
          <a:xfrm rot="-1153001">
            <a:off x="154849" y="7660350"/>
            <a:ext cx="799413" cy="609201"/>
            <a:chOff x="0" y="0"/>
            <a:chExt cx="1066582" cy="8128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066582" cy="812800"/>
            </a:xfrm>
            <a:custGeom>
              <a:avLst/>
              <a:gdLst/>
              <a:ahLst/>
              <a:cxnLst/>
              <a:rect r="r" b="b" t="t" l="l"/>
              <a:pathLst>
                <a:path h="812800" w="1066582">
                  <a:moveTo>
                    <a:pt x="533291" y="0"/>
                  </a:moveTo>
                  <a:lnTo>
                    <a:pt x="585027" y="33348"/>
                  </a:lnTo>
                  <a:lnTo>
                    <a:pt x="644779" y="8881"/>
                  </a:lnTo>
                  <a:lnTo>
                    <a:pt x="686236" y="49652"/>
                  </a:lnTo>
                  <a:lnTo>
                    <a:pt x="751395" y="35135"/>
                  </a:lnTo>
                  <a:lnTo>
                    <a:pt x="780760" y="81548"/>
                  </a:lnTo>
                  <a:lnTo>
                    <a:pt x="848478" y="77616"/>
                  </a:lnTo>
                  <a:lnTo>
                    <a:pt x="864470" y="127641"/>
                  </a:lnTo>
                  <a:lnTo>
                    <a:pt x="931786" y="134465"/>
                  </a:lnTo>
                  <a:lnTo>
                    <a:pt x="933704" y="185918"/>
                  </a:lnTo>
                  <a:lnTo>
                    <a:pt x="997679" y="203200"/>
                  </a:lnTo>
                  <a:lnTo>
                    <a:pt x="985440" y="253830"/>
                  </a:lnTo>
                  <a:lnTo>
                    <a:pt x="1043274" y="280816"/>
                  </a:lnTo>
                  <a:lnTo>
                    <a:pt x="1017414" y="328411"/>
                  </a:lnTo>
                  <a:lnTo>
                    <a:pt x="1066582" y="363920"/>
                  </a:lnTo>
                  <a:lnTo>
                    <a:pt x="1028230" y="406400"/>
                  </a:lnTo>
                  <a:lnTo>
                    <a:pt x="1066582" y="448880"/>
                  </a:lnTo>
                  <a:lnTo>
                    <a:pt x="1017414" y="484389"/>
                  </a:lnTo>
                  <a:lnTo>
                    <a:pt x="1043274" y="531984"/>
                  </a:lnTo>
                  <a:lnTo>
                    <a:pt x="985440" y="558970"/>
                  </a:lnTo>
                  <a:lnTo>
                    <a:pt x="997679" y="609600"/>
                  </a:lnTo>
                  <a:lnTo>
                    <a:pt x="933704" y="626882"/>
                  </a:lnTo>
                  <a:lnTo>
                    <a:pt x="931786" y="678335"/>
                  </a:lnTo>
                  <a:lnTo>
                    <a:pt x="864470" y="685159"/>
                  </a:lnTo>
                  <a:lnTo>
                    <a:pt x="848478" y="735184"/>
                  </a:lnTo>
                  <a:lnTo>
                    <a:pt x="780760" y="731252"/>
                  </a:lnTo>
                  <a:lnTo>
                    <a:pt x="751395" y="777665"/>
                  </a:lnTo>
                  <a:lnTo>
                    <a:pt x="686236" y="763148"/>
                  </a:lnTo>
                  <a:lnTo>
                    <a:pt x="644779" y="803919"/>
                  </a:lnTo>
                  <a:lnTo>
                    <a:pt x="585027" y="779452"/>
                  </a:lnTo>
                  <a:lnTo>
                    <a:pt x="533291" y="812800"/>
                  </a:lnTo>
                  <a:lnTo>
                    <a:pt x="481555" y="779452"/>
                  </a:lnTo>
                  <a:lnTo>
                    <a:pt x="421803" y="803919"/>
                  </a:lnTo>
                  <a:lnTo>
                    <a:pt x="380347" y="763148"/>
                  </a:lnTo>
                  <a:lnTo>
                    <a:pt x="315187" y="777665"/>
                  </a:lnTo>
                  <a:lnTo>
                    <a:pt x="285822" y="731252"/>
                  </a:lnTo>
                  <a:lnTo>
                    <a:pt x="218104" y="735184"/>
                  </a:lnTo>
                  <a:lnTo>
                    <a:pt x="202112" y="685159"/>
                  </a:lnTo>
                  <a:lnTo>
                    <a:pt x="134796" y="678335"/>
                  </a:lnTo>
                  <a:lnTo>
                    <a:pt x="132877" y="626882"/>
                  </a:lnTo>
                  <a:lnTo>
                    <a:pt x="68904" y="609600"/>
                  </a:lnTo>
                  <a:lnTo>
                    <a:pt x="81142" y="558970"/>
                  </a:lnTo>
                  <a:lnTo>
                    <a:pt x="23307" y="531984"/>
                  </a:lnTo>
                  <a:lnTo>
                    <a:pt x="49168" y="484389"/>
                  </a:lnTo>
                  <a:lnTo>
                    <a:pt x="0" y="448880"/>
                  </a:lnTo>
                  <a:lnTo>
                    <a:pt x="38352" y="406400"/>
                  </a:lnTo>
                  <a:lnTo>
                    <a:pt x="0" y="363920"/>
                  </a:lnTo>
                  <a:lnTo>
                    <a:pt x="49168" y="328411"/>
                  </a:lnTo>
                  <a:lnTo>
                    <a:pt x="23307" y="280816"/>
                  </a:lnTo>
                  <a:lnTo>
                    <a:pt x="81142" y="253830"/>
                  </a:lnTo>
                  <a:lnTo>
                    <a:pt x="68904" y="203200"/>
                  </a:lnTo>
                  <a:lnTo>
                    <a:pt x="132877" y="185918"/>
                  </a:lnTo>
                  <a:lnTo>
                    <a:pt x="134796" y="134465"/>
                  </a:lnTo>
                  <a:lnTo>
                    <a:pt x="202112" y="127641"/>
                  </a:lnTo>
                  <a:lnTo>
                    <a:pt x="218104" y="77616"/>
                  </a:lnTo>
                  <a:lnTo>
                    <a:pt x="285822" y="81548"/>
                  </a:lnTo>
                  <a:lnTo>
                    <a:pt x="315187" y="35135"/>
                  </a:lnTo>
                  <a:lnTo>
                    <a:pt x="380347" y="49652"/>
                  </a:lnTo>
                  <a:lnTo>
                    <a:pt x="421803" y="8881"/>
                  </a:lnTo>
                  <a:lnTo>
                    <a:pt x="481555" y="33348"/>
                  </a:lnTo>
                  <a:lnTo>
                    <a:pt x="533291" y="0"/>
                  </a:lnTo>
                  <a:close/>
                </a:path>
              </a:pathLst>
            </a:custGeom>
            <a:solidFill>
              <a:srgbClr val="E42741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199984" y="104775"/>
              <a:ext cx="666614" cy="555625"/>
            </a:xfrm>
            <a:prstGeom prst="rect">
              <a:avLst/>
            </a:prstGeom>
          </p:spPr>
          <p:txBody>
            <a:bodyPr anchor="ctr" rtlCol="false" tIns="44307" lIns="44307" bIns="44307" rIns="44307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Freeform 60" id="60"/>
          <p:cNvSpPr/>
          <p:nvPr/>
        </p:nvSpPr>
        <p:spPr>
          <a:xfrm flipH="false" flipV="false" rot="0">
            <a:off x="5209344" y="4873760"/>
            <a:ext cx="2230499" cy="1519653"/>
          </a:xfrm>
          <a:custGeom>
            <a:avLst/>
            <a:gdLst/>
            <a:ahLst/>
            <a:cxnLst/>
            <a:rect r="r" b="b" t="t" l="l"/>
            <a:pathLst>
              <a:path h="1519653" w="2230499">
                <a:moveTo>
                  <a:pt x="0" y="0"/>
                </a:moveTo>
                <a:lnTo>
                  <a:pt x="2230499" y="0"/>
                </a:lnTo>
                <a:lnTo>
                  <a:pt x="2230499" y="1519653"/>
                </a:lnTo>
                <a:lnTo>
                  <a:pt x="0" y="151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 l="0" t="0" r="-8574" b="0"/>
            </a:stretch>
          </a:blipFill>
        </p:spPr>
      </p:sp>
      <p:grpSp>
        <p:nvGrpSpPr>
          <p:cNvPr name="Group 61" id="61"/>
          <p:cNvGrpSpPr/>
          <p:nvPr/>
        </p:nvGrpSpPr>
        <p:grpSpPr>
          <a:xfrm rot="0">
            <a:off x="5640757" y="4550551"/>
            <a:ext cx="2037540" cy="300345"/>
            <a:chOff x="0" y="0"/>
            <a:chExt cx="730208" cy="107637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730208" cy="107637"/>
            </a:xfrm>
            <a:custGeom>
              <a:avLst/>
              <a:gdLst/>
              <a:ahLst/>
              <a:cxnLst/>
              <a:rect r="r" b="b" t="t" l="l"/>
              <a:pathLst>
                <a:path h="107637" w="730208">
                  <a:moveTo>
                    <a:pt x="0" y="0"/>
                  </a:moveTo>
                  <a:lnTo>
                    <a:pt x="730208" y="0"/>
                  </a:lnTo>
                  <a:lnTo>
                    <a:pt x="730208" y="107637"/>
                  </a:lnTo>
                  <a:lnTo>
                    <a:pt x="0" y="107637"/>
                  </a:lnTo>
                  <a:close/>
                </a:path>
              </a:pathLst>
            </a:custGeom>
            <a:gradFill rotWithShape="true">
              <a:gsLst>
                <a:gs pos="0">
                  <a:srgbClr val="424037">
                    <a:alpha val="0"/>
                  </a:srgbClr>
                </a:gs>
                <a:gs pos="100000">
                  <a:srgbClr val="221919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47625"/>
              <a:ext cx="730208" cy="155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-379028" y="8552387"/>
            <a:ext cx="2401998" cy="300345"/>
            <a:chOff x="0" y="0"/>
            <a:chExt cx="860822" cy="107637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60822" cy="107637"/>
            </a:xfrm>
            <a:custGeom>
              <a:avLst/>
              <a:gdLst/>
              <a:ahLst/>
              <a:cxnLst/>
              <a:rect r="r" b="b" t="t" l="l"/>
              <a:pathLst>
                <a:path h="107637" w="860822">
                  <a:moveTo>
                    <a:pt x="0" y="0"/>
                  </a:moveTo>
                  <a:lnTo>
                    <a:pt x="860822" y="0"/>
                  </a:lnTo>
                  <a:lnTo>
                    <a:pt x="860822" y="107637"/>
                  </a:lnTo>
                  <a:lnTo>
                    <a:pt x="0" y="107637"/>
                  </a:lnTo>
                  <a:close/>
                </a:path>
              </a:pathLst>
            </a:custGeom>
            <a:gradFill rotWithShape="true">
              <a:gsLst>
                <a:gs pos="0">
                  <a:srgbClr val="221919">
                    <a:alpha val="100000"/>
                  </a:srgbClr>
                </a:gs>
                <a:gs pos="100000">
                  <a:srgbClr val="424037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47625"/>
              <a:ext cx="860822" cy="155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Freeform 67" id="67"/>
          <p:cNvSpPr/>
          <p:nvPr/>
        </p:nvSpPr>
        <p:spPr>
          <a:xfrm flipH="true" flipV="false" rot="0">
            <a:off x="3634017" y="4398012"/>
            <a:ext cx="1929249" cy="795815"/>
          </a:xfrm>
          <a:custGeom>
            <a:avLst/>
            <a:gdLst/>
            <a:ahLst/>
            <a:cxnLst/>
            <a:rect r="r" b="b" t="t" l="l"/>
            <a:pathLst>
              <a:path h="795815" w="1929249">
                <a:moveTo>
                  <a:pt x="1929249" y="0"/>
                </a:moveTo>
                <a:lnTo>
                  <a:pt x="0" y="0"/>
                </a:lnTo>
                <a:lnTo>
                  <a:pt x="0" y="795815"/>
                </a:lnTo>
                <a:lnTo>
                  <a:pt x="1929249" y="795815"/>
                </a:lnTo>
                <a:lnTo>
                  <a:pt x="192924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2011588" y="8422240"/>
            <a:ext cx="1929249" cy="795815"/>
          </a:xfrm>
          <a:custGeom>
            <a:avLst/>
            <a:gdLst/>
            <a:ahLst/>
            <a:cxnLst/>
            <a:rect r="r" b="b" t="t" l="l"/>
            <a:pathLst>
              <a:path h="795815" w="1929249">
                <a:moveTo>
                  <a:pt x="0" y="0"/>
                </a:moveTo>
                <a:lnTo>
                  <a:pt x="1929249" y="0"/>
                </a:lnTo>
                <a:lnTo>
                  <a:pt x="1929249" y="795815"/>
                </a:lnTo>
                <a:lnTo>
                  <a:pt x="0" y="7958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0">
            <a:off x="5352807" y="4924498"/>
            <a:ext cx="2028363" cy="1260120"/>
          </a:xfrm>
          <a:custGeom>
            <a:avLst/>
            <a:gdLst/>
            <a:ahLst/>
            <a:cxnLst/>
            <a:rect r="r" b="b" t="t" l="l"/>
            <a:pathLst>
              <a:path h="1260120" w="2028363">
                <a:moveTo>
                  <a:pt x="0" y="0"/>
                </a:moveTo>
                <a:lnTo>
                  <a:pt x="2028363" y="0"/>
                </a:lnTo>
                <a:lnTo>
                  <a:pt x="2028363" y="1260121"/>
                </a:lnTo>
                <a:lnTo>
                  <a:pt x="0" y="126012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512186" y="1045428"/>
            <a:ext cx="424835" cy="424835"/>
          </a:xfrm>
          <a:custGeom>
            <a:avLst/>
            <a:gdLst/>
            <a:ahLst/>
            <a:cxnLst/>
            <a:rect r="r" b="b" t="t" l="l"/>
            <a:pathLst>
              <a:path h="424835" w="424835">
                <a:moveTo>
                  <a:pt x="0" y="0"/>
                </a:moveTo>
                <a:lnTo>
                  <a:pt x="424835" y="0"/>
                </a:lnTo>
                <a:lnTo>
                  <a:pt x="424835" y="424835"/>
                </a:lnTo>
                <a:lnTo>
                  <a:pt x="0" y="4248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1" id="71"/>
          <p:cNvSpPr txBox="true"/>
          <p:nvPr/>
        </p:nvSpPr>
        <p:spPr>
          <a:xfrm rot="0">
            <a:off x="4055839" y="5263515"/>
            <a:ext cx="768903" cy="300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$ 21.5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2759564" y="5278202"/>
            <a:ext cx="890764" cy="300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27"/>
              </a:lnSpc>
            </a:pPr>
            <a:r>
              <a:rPr lang="en-US" sz="1662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$ 21.5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4067613" y="9226416"/>
            <a:ext cx="1038029" cy="300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$ 21.5</a:t>
            </a:r>
          </a:p>
        </p:txBody>
      </p:sp>
      <p:sp>
        <p:nvSpPr>
          <p:cNvPr name="AutoShape 74" id="74"/>
          <p:cNvSpPr/>
          <p:nvPr/>
        </p:nvSpPr>
        <p:spPr>
          <a:xfrm flipH="true">
            <a:off x="4067209" y="5359170"/>
            <a:ext cx="568953" cy="152451"/>
          </a:xfrm>
          <a:prstGeom prst="line">
            <a:avLst/>
          </a:prstGeom>
          <a:ln cap="flat" w="19050">
            <a:solidFill>
              <a:srgbClr val="E4274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5" id="75"/>
          <p:cNvSpPr/>
          <p:nvPr/>
        </p:nvSpPr>
        <p:spPr>
          <a:xfrm flipH="true">
            <a:off x="3081351" y="5373857"/>
            <a:ext cx="568953" cy="152451"/>
          </a:xfrm>
          <a:prstGeom prst="line">
            <a:avLst/>
          </a:prstGeom>
          <a:ln cap="flat" w="19050">
            <a:solidFill>
              <a:srgbClr val="E4274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6" id="76"/>
          <p:cNvSpPr/>
          <p:nvPr/>
        </p:nvSpPr>
        <p:spPr>
          <a:xfrm flipH="true">
            <a:off x="4078947" y="9323609"/>
            <a:ext cx="568953" cy="152451"/>
          </a:xfrm>
          <a:prstGeom prst="line">
            <a:avLst/>
          </a:prstGeom>
          <a:ln cap="flat" w="19050">
            <a:solidFill>
              <a:srgbClr val="E4274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7" id="77"/>
          <p:cNvSpPr/>
          <p:nvPr/>
        </p:nvSpPr>
        <p:spPr>
          <a:xfrm flipH="false" flipV="false" rot="166320">
            <a:off x="2350729" y="36581"/>
            <a:ext cx="2795915" cy="2233237"/>
          </a:xfrm>
          <a:custGeom>
            <a:avLst/>
            <a:gdLst/>
            <a:ahLst/>
            <a:cxnLst/>
            <a:rect r="r" b="b" t="t" l="l"/>
            <a:pathLst>
              <a:path h="2233237" w="2795915">
                <a:moveTo>
                  <a:pt x="0" y="0"/>
                </a:moveTo>
                <a:lnTo>
                  <a:pt x="2795915" y="0"/>
                </a:lnTo>
                <a:lnTo>
                  <a:pt x="2795915" y="2233237"/>
                </a:lnTo>
                <a:lnTo>
                  <a:pt x="0" y="22332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179196" y="4669490"/>
            <a:ext cx="2300004" cy="1518696"/>
          </a:xfrm>
          <a:custGeom>
            <a:avLst/>
            <a:gdLst/>
            <a:ahLst/>
            <a:cxnLst/>
            <a:rect r="r" b="b" t="t" l="l"/>
            <a:pathLst>
              <a:path h="1518696" w="2300004">
                <a:moveTo>
                  <a:pt x="0" y="0"/>
                </a:moveTo>
                <a:lnTo>
                  <a:pt x="2300004" y="0"/>
                </a:lnTo>
                <a:lnTo>
                  <a:pt x="2300004" y="1518696"/>
                </a:lnTo>
                <a:lnTo>
                  <a:pt x="0" y="151869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2613" t="0" r="-2613" b="0"/>
            </a:stretch>
          </a:blipFill>
        </p:spPr>
      </p:sp>
      <p:sp>
        <p:nvSpPr>
          <p:cNvPr name="TextBox 79" id="79"/>
          <p:cNvSpPr txBox="true"/>
          <p:nvPr/>
        </p:nvSpPr>
        <p:spPr>
          <a:xfrm rot="-290006">
            <a:off x="2362054" y="515078"/>
            <a:ext cx="2822966" cy="60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5"/>
              </a:lnSpc>
            </a:pPr>
            <a:r>
              <a:rPr lang="en-US" sz="4420" i="true">
                <a:solidFill>
                  <a:srgbClr val="D3081C"/>
                </a:solidFill>
                <a:latin typeface="Anton Italics"/>
                <a:ea typeface="Anton Italics"/>
                <a:cs typeface="Anton Italics"/>
                <a:sym typeface="Anton Italics"/>
              </a:rPr>
              <a:t>SPECIAL </a:t>
            </a:r>
          </a:p>
        </p:txBody>
      </p:sp>
      <p:grpSp>
        <p:nvGrpSpPr>
          <p:cNvPr name="Group 80" id="80"/>
          <p:cNvGrpSpPr/>
          <p:nvPr/>
        </p:nvGrpSpPr>
        <p:grpSpPr>
          <a:xfrm rot="0">
            <a:off x="-820072" y="10240170"/>
            <a:ext cx="9512320" cy="2460417"/>
            <a:chOff x="0" y="0"/>
            <a:chExt cx="3142399" cy="8128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3142399" cy="812800"/>
            </a:xfrm>
            <a:custGeom>
              <a:avLst/>
              <a:gdLst/>
              <a:ahLst/>
              <a:cxnLst/>
              <a:rect r="r" b="b" t="t" l="l"/>
              <a:pathLst>
                <a:path h="812800" w="3142399">
                  <a:moveTo>
                    <a:pt x="0" y="0"/>
                  </a:moveTo>
                  <a:lnTo>
                    <a:pt x="3142399" y="0"/>
                  </a:lnTo>
                  <a:lnTo>
                    <a:pt x="314239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CD552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28575"/>
              <a:ext cx="3142399" cy="841375"/>
            </a:xfrm>
            <a:prstGeom prst="rect">
              <a:avLst/>
            </a:prstGeom>
          </p:spPr>
          <p:txBody>
            <a:bodyPr anchor="ctr" rtlCol="false" tIns="32188" lIns="32188" bIns="32188" rIns="32188"/>
            <a:lstStyle/>
            <a:p>
              <a:pPr algn="ctr">
                <a:lnSpc>
                  <a:spcPts val="1685"/>
                </a:lnSpc>
              </a:pP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86361" y="10314110"/>
            <a:ext cx="262474" cy="262474"/>
            <a:chOff x="0" y="0"/>
            <a:chExt cx="812800" cy="81280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081C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2188" lIns="32188" bIns="32188" rIns="32188"/>
            <a:lstStyle/>
            <a:p>
              <a:pPr algn="ctr">
                <a:lnSpc>
                  <a:spcPts val="1516"/>
                </a:lnSpc>
              </a:pP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4857526" y="10314110"/>
            <a:ext cx="262474" cy="262474"/>
            <a:chOff x="0" y="0"/>
            <a:chExt cx="812800" cy="8128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081C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2188" lIns="32188" bIns="32188" rIns="32188"/>
            <a:lstStyle/>
            <a:p>
              <a:pPr algn="ctr">
                <a:lnSpc>
                  <a:spcPts val="1516"/>
                </a:lnSpc>
              </a:pPr>
            </a:p>
          </p:txBody>
        </p:sp>
      </p:grpSp>
      <p:sp>
        <p:nvSpPr>
          <p:cNvPr name="Freeform 89" id="89"/>
          <p:cNvSpPr/>
          <p:nvPr/>
        </p:nvSpPr>
        <p:spPr>
          <a:xfrm flipH="false" flipV="false" rot="0">
            <a:off x="238357" y="10358378"/>
            <a:ext cx="158481" cy="158481"/>
          </a:xfrm>
          <a:custGeom>
            <a:avLst/>
            <a:gdLst/>
            <a:ahLst/>
            <a:cxnLst/>
            <a:rect r="r" b="b" t="t" l="l"/>
            <a:pathLst>
              <a:path h="158481" w="158481">
                <a:moveTo>
                  <a:pt x="0" y="0"/>
                </a:moveTo>
                <a:lnTo>
                  <a:pt x="158481" y="0"/>
                </a:lnTo>
                <a:lnTo>
                  <a:pt x="158481" y="158481"/>
                </a:lnTo>
                <a:lnTo>
                  <a:pt x="0" y="15848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0" id="90"/>
          <p:cNvSpPr/>
          <p:nvPr/>
        </p:nvSpPr>
        <p:spPr>
          <a:xfrm flipH="false" flipV="false" rot="0">
            <a:off x="4930915" y="10358645"/>
            <a:ext cx="115696" cy="157946"/>
          </a:xfrm>
          <a:custGeom>
            <a:avLst/>
            <a:gdLst/>
            <a:ahLst/>
            <a:cxnLst/>
            <a:rect r="r" b="b" t="t" l="l"/>
            <a:pathLst>
              <a:path h="157946" w="115696">
                <a:moveTo>
                  <a:pt x="0" y="0"/>
                </a:moveTo>
                <a:lnTo>
                  <a:pt x="115696" y="0"/>
                </a:lnTo>
                <a:lnTo>
                  <a:pt x="115696" y="157947"/>
                </a:lnTo>
                <a:lnTo>
                  <a:pt x="0" y="15794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1" id="91"/>
          <p:cNvGrpSpPr/>
          <p:nvPr/>
        </p:nvGrpSpPr>
        <p:grpSpPr>
          <a:xfrm rot="0">
            <a:off x="2874120" y="10314110"/>
            <a:ext cx="262474" cy="262474"/>
            <a:chOff x="0" y="0"/>
            <a:chExt cx="812800" cy="812800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081C"/>
            </a:solidFill>
          </p:spPr>
        </p:sp>
        <p:sp>
          <p:nvSpPr>
            <p:cNvPr name="TextBox 93" id="9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32188" lIns="32188" bIns="32188" rIns="32188"/>
            <a:lstStyle/>
            <a:p>
              <a:pPr algn="ctr">
                <a:lnSpc>
                  <a:spcPts val="1516"/>
                </a:lnSpc>
              </a:pPr>
            </a:p>
          </p:txBody>
        </p:sp>
      </p:grpSp>
      <p:sp>
        <p:nvSpPr>
          <p:cNvPr name="Freeform 94" id="94"/>
          <p:cNvSpPr/>
          <p:nvPr/>
        </p:nvSpPr>
        <p:spPr>
          <a:xfrm flipH="false" flipV="false" rot="0">
            <a:off x="2941116" y="10381106"/>
            <a:ext cx="128482" cy="128482"/>
          </a:xfrm>
          <a:custGeom>
            <a:avLst/>
            <a:gdLst/>
            <a:ahLst/>
            <a:cxnLst/>
            <a:rect r="r" b="b" t="t" l="l"/>
            <a:pathLst>
              <a:path h="128482" w="128482">
                <a:moveTo>
                  <a:pt x="0" y="0"/>
                </a:moveTo>
                <a:lnTo>
                  <a:pt x="128482" y="0"/>
                </a:lnTo>
                <a:lnTo>
                  <a:pt x="128482" y="128481"/>
                </a:lnTo>
                <a:lnTo>
                  <a:pt x="0" y="12848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5" id="95"/>
          <p:cNvSpPr/>
          <p:nvPr/>
        </p:nvSpPr>
        <p:spPr>
          <a:xfrm>
            <a:off x="-453600" y="1913878"/>
            <a:ext cx="2622450" cy="0"/>
          </a:xfrm>
          <a:prstGeom prst="line">
            <a:avLst/>
          </a:prstGeom>
          <a:ln cap="flat" w="38100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6" id="96"/>
          <p:cNvSpPr/>
          <p:nvPr/>
        </p:nvSpPr>
        <p:spPr>
          <a:xfrm>
            <a:off x="5137738" y="598781"/>
            <a:ext cx="2622450" cy="0"/>
          </a:xfrm>
          <a:prstGeom prst="line">
            <a:avLst/>
          </a:prstGeom>
          <a:ln cap="flat" w="38100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7" id="97"/>
          <p:cNvSpPr/>
          <p:nvPr/>
        </p:nvSpPr>
        <p:spPr>
          <a:xfrm>
            <a:off x="6192686" y="1913878"/>
            <a:ext cx="2622450" cy="0"/>
          </a:xfrm>
          <a:prstGeom prst="line">
            <a:avLst/>
          </a:prstGeom>
          <a:ln cap="flat" w="38100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8" id="98"/>
          <p:cNvSpPr/>
          <p:nvPr/>
        </p:nvSpPr>
        <p:spPr>
          <a:xfrm>
            <a:off x="-1521603" y="617831"/>
            <a:ext cx="2622450" cy="0"/>
          </a:xfrm>
          <a:prstGeom prst="line">
            <a:avLst/>
          </a:prstGeom>
          <a:ln cap="flat" w="38100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9" id="99"/>
          <p:cNvSpPr/>
          <p:nvPr/>
        </p:nvSpPr>
        <p:spPr>
          <a:xfrm flipH="false" flipV="false" rot="0">
            <a:off x="6172398" y="2759386"/>
            <a:ext cx="1241521" cy="1239264"/>
          </a:xfrm>
          <a:custGeom>
            <a:avLst/>
            <a:gdLst/>
            <a:ahLst/>
            <a:cxnLst/>
            <a:rect r="r" b="b" t="t" l="l"/>
            <a:pathLst>
              <a:path h="1239264" w="1241521">
                <a:moveTo>
                  <a:pt x="0" y="0"/>
                </a:moveTo>
                <a:lnTo>
                  <a:pt x="1241521" y="0"/>
                </a:lnTo>
                <a:lnTo>
                  <a:pt x="1241521" y="1239264"/>
                </a:lnTo>
                <a:lnTo>
                  <a:pt x="0" y="1239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true" flipV="false" rot="0">
            <a:off x="5777090" y="2462571"/>
            <a:ext cx="1591860" cy="592968"/>
          </a:xfrm>
          <a:custGeom>
            <a:avLst/>
            <a:gdLst/>
            <a:ahLst/>
            <a:cxnLst/>
            <a:rect r="r" b="b" t="t" l="l"/>
            <a:pathLst>
              <a:path h="592968" w="1591860">
                <a:moveTo>
                  <a:pt x="1591860" y="0"/>
                </a:moveTo>
                <a:lnTo>
                  <a:pt x="0" y="0"/>
                </a:lnTo>
                <a:lnTo>
                  <a:pt x="0" y="592968"/>
                </a:lnTo>
                <a:lnTo>
                  <a:pt x="1591860" y="592968"/>
                </a:lnTo>
                <a:lnTo>
                  <a:pt x="159186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1" id="101"/>
          <p:cNvSpPr/>
          <p:nvPr/>
        </p:nvSpPr>
        <p:spPr>
          <a:xfrm flipH="false" flipV="false" rot="0">
            <a:off x="5031640" y="3474514"/>
            <a:ext cx="1704458" cy="1099640"/>
          </a:xfrm>
          <a:custGeom>
            <a:avLst/>
            <a:gdLst/>
            <a:ahLst/>
            <a:cxnLst/>
            <a:rect r="r" b="b" t="t" l="l"/>
            <a:pathLst>
              <a:path h="1099640" w="1704458">
                <a:moveTo>
                  <a:pt x="0" y="0"/>
                </a:moveTo>
                <a:lnTo>
                  <a:pt x="1704459" y="0"/>
                </a:lnTo>
                <a:lnTo>
                  <a:pt x="1704459" y="1099640"/>
                </a:lnTo>
                <a:lnTo>
                  <a:pt x="0" y="1099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 l="0" t="0" r="-2813" b="0"/>
            </a:stretch>
          </a:blipFill>
        </p:spPr>
      </p:sp>
      <p:sp>
        <p:nvSpPr>
          <p:cNvPr name="Freeform 102" id="102"/>
          <p:cNvSpPr/>
          <p:nvPr/>
        </p:nvSpPr>
        <p:spPr>
          <a:xfrm flipH="false" flipV="false" rot="0">
            <a:off x="4943587" y="3122198"/>
            <a:ext cx="1685460" cy="1175609"/>
          </a:xfrm>
          <a:custGeom>
            <a:avLst/>
            <a:gdLst/>
            <a:ahLst/>
            <a:cxnLst/>
            <a:rect r="r" b="b" t="t" l="l"/>
            <a:pathLst>
              <a:path h="1175609" w="1685460">
                <a:moveTo>
                  <a:pt x="0" y="0"/>
                </a:moveTo>
                <a:lnTo>
                  <a:pt x="1685460" y="0"/>
                </a:lnTo>
                <a:lnTo>
                  <a:pt x="1685460" y="1175608"/>
                </a:lnTo>
                <a:lnTo>
                  <a:pt x="0" y="117560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grpSp>
        <p:nvGrpSpPr>
          <p:cNvPr name="Group 103" id="103"/>
          <p:cNvGrpSpPr/>
          <p:nvPr/>
        </p:nvGrpSpPr>
        <p:grpSpPr>
          <a:xfrm rot="-1153001">
            <a:off x="5059374" y="3753750"/>
            <a:ext cx="799413" cy="609201"/>
            <a:chOff x="0" y="0"/>
            <a:chExt cx="1066582" cy="812800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0"/>
              <a:ext cx="1066582" cy="812800"/>
            </a:xfrm>
            <a:custGeom>
              <a:avLst/>
              <a:gdLst/>
              <a:ahLst/>
              <a:cxnLst/>
              <a:rect r="r" b="b" t="t" l="l"/>
              <a:pathLst>
                <a:path h="812800" w="1066582">
                  <a:moveTo>
                    <a:pt x="533291" y="0"/>
                  </a:moveTo>
                  <a:lnTo>
                    <a:pt x="585027" y="33348"/>
                  </a:lnTo>
                  <a:lnTo>
                    <a:pt x="644779" y="8881"/>
                  </a:lnTo>
                  <a:lnTo>
                    <a:pt x="686236" y="49652"/>
                  </a:lnTo>
                  <a:lnTo>
                    <a:pt x="751395" y="35135"/>
                  </a:lnTo>
                  <a:lnTo>
                    <a:pt x="780760" y="81548"/>
                  </a:lnTo>
                  <a:lnTo>
                    <a:pt x="848478" y="77616"/>
                  </a:lnTo>
                  <a:lnTo>
                    <a:pt x="864470" y="127641"/>
                  </a:lnTo>
                  <a:lnTo>
                    <a:pt x="931786" y="134465"/>
                  </a:lnTo>
                  <a:lnTo>
                    <a:pt x="933704" y="185918"/>
                  </a:lnTo>
                  <a:lnTo>
                    <a:pt x="997679" y="203200"/>
                  </a:lnTo>
                  <a:lnTo>
                    <a:pt x="985440" y="253830"/>
                  </a:lnTo>
                  <a:lnTo>
                    <a:pt x="1043274" y="280816"/>
                  </a:lnTo>
                  <a:lnTo>
                    <a:pt x="1017414" y="328411"/>
                  </a:lnTo>
                  <a:lnTo>
                    <a:pt x="1066582" y="363920"/>
                  </a:lnTo>
                  <a:lnTo>
                    <a:pt x="1028230" y="406400"/>
                  </a:lnTo>
                  <a:lnTo>
                    <a:pt x="1066582" y="448880"/>
                  </a:lnTo>
                  <a:lnTo>
                    <a:pt x="1017414" y="484389"/>
                  </a:lnTo>
                  <a:lnTo>
                    <a:pt x="1043274" y="531984"/>
                  </a:lnTo>
                  <a:lnTo>
                    <a:pt x="985440" y="558970"/>
                  </a:lnTo>
                  <a:lnTo>
                    <a:pt x="997679" y="609600"/>
                  </a:lnTo>
                  <a:lnTo>
                    <a:pt x="933704" y="626882"/>
                  </a:lnTo>
                  <a:lnTo>
                    <a:pt x="931786" y="678335"/>
                  </a:lnTo>
                  <a:lnTo>
                    <a:pt x="864470" y="685159"/>
                  </a:lnTo>
                  <a:lnTo>
                    <a:pt x="848478" y="735184"/>
                  </a:lnTo>
                  <a:lnTo>
                    <a:pt x="780760" y="731252"/>
                  </a:lnTo>
                  <a:lnTo>
                    <a:pt x="751395" y="777665"/>
                  </a:lnTo>
                  <a:lnTo>
                    <a:pt x="686236" y="763148"/>
                  </a:lnTo>
                  <a:lnTo>
                    <a:pt x="644779" y="803919"/>
                  </a:lnTo>
                  <a:lnTo>
                    <a:pt x="585027" y="779452"/>
                  </a:lnTo>
                  <a:lnTo>
                    <a:pt x="533291" y="812800"/>
                  </a:lnTo>
                  <a:lnTo>
                    <a:pt x="481555" y="779452"/>
                  </a:lnTo>
                  <a:lnTo>
                    <a:pt x="421803" y="803919"/>
                  </a:lnTo>
                  <a:lnTo>
                    <a:pt x="380347" y="763148"/>
                  </a:lnTo>
                  <a:lnTo>
                    <a:pt x="315187" y="777665"/>
                  </a:lnTo>
                  <a:lnTo>
                    <a:pt x="285822" y="731252"/>
                  </a:lnTo>
                  <a:lnTo>
                    <a:pt x="218104" y="735184"/>
                  </a:lnTo>
                  <a:lnTo>
                    <a:pt x="202112" y="685159"/>
                  </a:lnTo>
                  <a:lnTo>
                    <a:pt x="134796" y="678335"/>
                  </a:lnTo>
                  <a:lnTo>
                    <a:pt x="132877" y="626882"/>
                  </a:lnTo>
                  <a:lnTo>
                    <a:pt x="68904" y="609600"/>
                  </a:lnTo>
                  <a:lnTo>
                    <a:pt x="81142" y="558970"/>
                  </a:lnTo>
                  <a:lnTo>
                    <a:pt x="23307" y="531984"/>
                  </a:lnTo>
                  <a:lnTo>
                    <a:pt x="49168" y="484389"/>
                  </a:lnTo>
                  <a:lnTo>
                    <a:pt x="0" y="448880"/>
                  </a:lnTo>
                  <a:lnTo>
                    <a:pt x="38352" y="406400"/>
                  </a:lnTo>
                  <a:lnTo>
                    <a:pt x="0" y="363920"/>
                  </a:lnTo>
                  <a:lnTo>
                    <a:pt x="49168" y="328411"/>
                  </a:lnTo>
                  <a:lnTo>
                    <a:pt x="23307" y="280816"/>
                  </a:lnTo>
                  <a:lnTo>
                    <a:pt x="81142" y="253830"/>
                  </a:lnTo>
                  <a:lnTo>
                    <a:pt x="68904" y="203200"/>
                  </a:lnTo>
                  <a:lnTo>
                    <a:pt x="132877" y="185918"/>
                  </a:lnTo>
                  <a:lnTo>
                    <a:pt x="134796" y="134465"/>
                  </a:lnTo>
                  <a:lnTo>
                    <a:pt x="202112" y="127641"/>
                  </a:lnTo>
                  <a:lnTo>
                    <a:pt x="218104" y="77616"/>
                  </a:lnTo>
                  <a:lnTo>
                    <a:pt x="285822" y="81548"/>
                  </a:lnTo>
                  <a:lnTo>
                    <a:pt x="315187" y="35135"/>
                  </a:lnTo>
                  <a:lnTo>
                    <a:pt x="380347" y="49652"/>
                  </a:lnTo>
                  <a:lnTo>
                    <a:pt x="421803" y="8881"/>
                  </a:lnTo>
                  <a:lnTo>
                    <a:pt x="481555" y="33348"/>
                  </a:lnTo>
                  <a:lnTo>
                    <a:pt x="533291" y="0"/>
                  </a:lnTo>
                  <a:close/>
                </a:path>
              </a:pathLst>
            </a:custGeom>
            <a:solidFill>
              <a:srgbClr val="E42741"/>
            </a:solidFill>
          </p:spPr>
        </p:sp>
        <p:sp>
          <p:nvSpPr>
            <p:cNvPr name="TextBox 105" id="105"/>
            <p:cNvSpPr txBox="true"/>
            <p:nvPr/>
          </p:nvSpPr>
          <p:spPr>
            <a:xfrm>
              <a:off x="199984" y="104775"/>
              <a:ext cx="666614" cy="555625"/>
            </a:xfrm>
            <a:prstGeom prst="rect">
              <a:avLst/>
            </a:prstGeom>
          </p:spPr>
          <p:txBody>
            <a:bodyPr anchor="ctr" rtlCol="false" tIns="44307" lIns="44307" bIns="44307" rIns="44307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TextBox 106" id="106"/>
          <p:cNvSpPr txBox="true"/>
          <p:nvPr/>
        </p:nvSpPr>
        <p:spPr>
          <a:xfrm rot="0">
            <a:off x="6395635" y="2904664"/>
            <a:ext cx="678728" cy="250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39"/>
              </a:lnSpc>
              <a:spcBef>
                <a:spcPct val="0"/>
              </a:spcBef>
            </a:pPr>
            <a:r>
              <a:rPr lang="en-US" b="true" sz="1385" spc="2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$ 15.9</a:t>
            </a:r>
          </a:p>
        </p:txBody>
      </p:sp>
      <p:sp>
        <p:nvSpPr>
          <p:cNvPr name="AutoShape 107" id="107"/>
          <p:cNvSpPr/>
          <p:nvPr/>
        </p:nvSpPr>
        <p:spPr>
          <a:xfrm flipH="true">
            <a:off x="6369948" y="3010611"/>
            <a:ext cx="556043" cy="151757"/>
          </a:xfrm>
          <a:prstGeom prst="line">
            <a:avLst/>
          </a:prstGeom>
          <a:ln cap="flat" w="28575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8" id="108"/>
          <p:cNvSpPr/>
          <p:nvPr/>
        </p:nvSpPr>
        <p:spPr>
          <a:xfrm flipH="false" flipV="false" rot="0">
            <a:off x="6172398" y="6689157"/>
            <a:ext cx="1241521" cy="1239264"/>
          </a:xfrm>
          <a:custGeom>
            <a:avLst/>
            <a:gdLst/>
            <a:ahLst/>
            <a:cxnLst/>
            <a:rect r="r" b="b" t="t" l="l"/>
            <a:pathLst>
              <a:path h="1239264" w="1241521">
                <a:moveTo>
                  <a:pt x="0" y="0"/>
                </a:moveTo>
                <a:lnTo>
                  <a:pt x="1241521" y="0"/>
                </a:lnTo>
                <a:lnTo>
                  <a:pt x="1241521" y="1239264"/>
                </a:lnTo>
                <a:lnTo>
                  <a:pt x="0" y="1239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9" id="109"/>
          <p:cNvSpPr/>
          <p:nvPr/>
        </p:nvSpPr>
        <p:spPr>
          <a:xfrm flipH="false" flipV="false" rot="0">
            <a:off x="4971452" y="7366102"/>
            <a:ext cx="1988719" cy="1283032"/>
          </a:xfrm>
          <a:custGeom>
            <a:avLst/>
            <a:gdLst/>
            <a:ahLst/>
            <a:cxnLst/>
            <a:rect r="r" b="b" t="t" l="l"/>
            <a:pathLst>
              <a:path h="1283032" w="1988719">
                <a:moveTo>
                  <a:pt x="0" y="0"/>
                </a:moveTo>
                <a:lnTo>
                  <a:pt x="1988719" y="0"/>
                </a:lnTo>
                <a:lnTo>
                  <a:pt x="1988719" y="1283033"/>
                </a:lnTo>
                <a:lnTo>
                  <a:pt x="0" y="12830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 l="0" t="0" r="-2813" b="0"/>
            </a:stretch>
          </a:blipFill>
        </p:spPr>
      </p:sp>
      <p:sp>
        <p:nvSpPr>
          <p:cNvPr name="Freeform 110" id="110"/>
          <p:cNvSpPr/>
          <p:nvPr/>
        </p:nvSpPr>
        <p:spPr>
          <a:xfrm flipH="false" flipV="false" rot="0">
            <a:off x="5068682" y="6853471"/>
            <a:ext cx="1977704" cy="1603066"/>
          </a:xfrm>
          <a:custGeom>
            <a:avLst/>
            <a:gdLst/>
            <a:ahLst/>
            <a:cxnLst/>
            <a:rect r="r" b="b" t="t" l="l"/>
            <a:pathLst>
              <a:path h="1603066" w="1977704">
                <a:moveTo>
                  <a:pt x="0" y="0"/>
                </a:moveTo>
                <a:lnTo>
                  <a:pt x="1977704" y="0"/>
                </a:lnTo>
                <a:lnTo>
                  <a:pt x="1977704" y="1603066"/>
                </a:lnTo>
                <a:lnTo>
                  <a:pt x="0" y="1603066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-8437" b="0"/>
            </a:stretch>
          </a:blipFill>
        </p:spPr>
      </p:sp>
      <p:sp>
        <p:nvSpPr>
          <p:cNvPr name="Freeform 111" id="111"/>
          <p:cNvSpPr/>
          <p:nvPr/>
        </p:nvSpPr>
        <p:spPr>
          <a:xfrm flipH="true" flipV="false" rot="0">
            <a:off x="5777090" y="6388113"/>
            <a:ext cx="1591860" cy="592968"/>
          </a:xfrm>
          <a:custGeom>
            <a:avLst/>
            <a:gdLst/>
            <a:ahLst/>
            <a:cxnLst/>
            <a:rect r="r" b="b" t="t" l="l"/>
            <a:pathLst>
              <a:path h="592968" w="1591860">
                <a:moveTo>
                  <a:pt x="1591860" y="0"/>
                </a:moveTo>
                <a:lnTo>
                  <a:pt x="0" y="0"/>
                </a:lnTo>
                <a:lnTo>
                  <a:pt x="0" y="592968"/>
                </a:lnTo>
                <a:lnTo>
                  <a:pt x="1591860" y="592968"/>
                </a:lnTo>
                <a:lnTo>
                  <a:pt x="159186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2" id="112"/>
          <p:cNvGrpSpPr/>
          <p:nvPr/>
        </p:nvGrpSpPr>
        <p:grpSpPr>
          <a:xfrm rot="-1153001">
            <a:off x="5104663" y="7660350"/>
            <a:ext cx="799413" cy="609201"/>
            <a:chOff x="0" y="0"/>
            <a:chExt cx="1066582" cy="812800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1066582" cy="812800"/>
            </a:xfrm>
            <a:custGeom>
              <a:avLst/>
              <a:gdLst/>
              <a:ahLst/>
              <a:cxnLst/>
              <a:rect r="r" b="b" t="t" l="l"/>
              <a:pathLst>
                <a:path h="812800" w="1066582">
                  <a:moveTo>
                    <a:pt x="533291" y="0"/>
                  </a:moveTo>
                  <a:lnTo>
                    <a:pt x="585027" y="33348"/>
                  </a:lnTo>
                  <a:lnTo>
                    <a:pt x="644779" y="8881"/>
                  </a:lnTo>
                  <a:lnTo>
                    <a:pt x="686236" y="49652"/>
                  </a:lnTo>
                  <a:lnTo>
                    <a:pt x="751395" y="35135"/>
                  </a:lnTo>
                  <a:lnTo>
                    <a:pt x="780760" y="81548"/>
                  </a:lnTo>
                  <a:lnTo>
                    <a:pt x="848478" y="77616"/>
                  </a:lnTo>
                  <a:lnTo>
                    <a:pt x="864470" y="127641"/>
                  </a:lnTo>
                  <a:lnTo>
                    <a:pt x="931786" y="134465"/>
                  </a:lnTo>
                  <a:lnTo>
                    <a:pt x="933704" y="185918"/>
                  </a:lnTo>
                  <a:lnTo>
                    <a:pt x="997679" y="203200"/>
                  </a:lnTo>
                  <a:lnTo>
                    <a:pt x="985440" y="253830"/>
                  </a:lnTo>
                  <a:lnTo>
                    <a:pt x="1043274" y="280816"/>
                  </a:lnTo>
                  <a:lnTo>
                    <a:pt x="1017414" y="328411"/>
                  </a:lnTo>
                  <a:lnTo>
                    <a:pt x="1066582" y="363920"/>
                  </a:lnTo>
                  <a:lnTo>
                    <a:pt x="1028230" y="406400"/>
                  </a:lnTo>
                  <a:lnTo>
                    <a:pt x="1066582" y="448880"/>
                  </a:lnTo>
                  <a:lnTo>
                    <a:pt x="1017414" y="484389"/>
                  </a:lnTo>
                  <a:lnTo>
                    <a:pt x="1043274" y="531984"/>
                  </a:lnTo>
                  <a:lnTo>
                    <a:pt x="985440" y="558970"/>
                  </a:lnTo>
                  <a:lnTo>
                    <a:pt x="997679" y="609600"/>
                  </a:lnTo>
                  <a:lnTo>
                    <a:pt x="933704" y="626882"/>
                  </a:lnTo>
                  <a:lnTo>
                    <a:pt x="931786" y="678335"/>
                  </a:lnTo>
                  <a:lnTo>
                    <a:pt x="864470" y="685159"/>
                  </a:lnTo>
                  <a:lnTo>
                    <a:pt x="848478" y="735184"/>
                  </a:lnTo>
                  <a:lnTo>
                    <a:pt x="780760" y="731252"/>
                  </a:lnTo>
                  <a:lnTo>
                    <a:pt x="751395" y="777665"/>
                  </a:lnTo>
                  <a:lnTo>
                    <a:pt x="686236" y="763148"/>
                  </a:lnTo>
                  <a:lnTo>
                    <a:pt x="644779" y="803919"/>
                  </a:lnTo>
                  <a:lnTo>
                    <a:pt x="585027" y="779452"/>
                  </a:lnTo>
                  <a:lnTo>
                    <a:pt x="533291" y="812800"/>
                  </a:lnTo>
                  <a:lnTo>
                    <a:pt x="481555" y="779452"/>
                  </a:lnTo>
                  <a:lnTo>
                    <a:pt x="421803" y="803919"/>
                  </a:lnTo>
                  <a:lnTo>
                    <a:pt x="380347" y="763148"/>
                  </a:lnTo>
                  <a:lnTo>
                    <a:pt x="315187" y="777665"/>
                  </a:lnTo>
                  <a:lnTo>
                    <a:pt x="285822" y="731252"/>
                  </a:lnTo>
                  <a:lnTo>
                    <a:pt x="218104" y="735184"/>
                  </a:lnTo>
                  <a:lnTo>
                    <a:pt x="202112" y="685159"/>
                  </a:lnTo>
                  <a:lnTo>
                    <a:pt x="134796" y="678335"/>
                  </a:lnTo>
                  <a:lnTo>
                    <a:pt x="132877" y="626882"/>
                  </a:lnTo>
                  <a:lnTo>
                    <a:pt x="68904" y="609600"/>
                  </a:lnTo>
                  <a:lnTo>
                    <a:pt x="81142" y="558970"/>
                  </a:lnTo>
                  <a:lnTo>
                    <a:pt x="23307" y="531984"/>
                  </a:lnTo>
                  <a:lnTo>
                    <a:pt x="49168" y="484389"/>
                  </a:lnTo>
                  <a:lnTo>
                    <a:pt x="0" y="448880"/>
                  </a:lnTo>
                  <a:lnTo>
                    <a:pt x="38352" y="406400"/>
                  </a:lnTo>
                  <a:lnTo>
                    <a:pt x="0" y="363920"/>
                  </a:lnTo>
                  <a:lnTo>
                    <a:pt x="49168" y="328411"/>
                  </a:lnTo>
                  <a:lnTo>
                    <a:pt x="23307" y="280816"/>
                  </a:lnTo>
                  <a:lnTo>
                    <a:pt x="81142" y="253830"/>
                  </a:lnTo>
                  <a:lnTo>
                    <a:pt x="68904" y="203200"/>
                  </a:lnTo>
                  <a:lnTo>
                    <a:pt x="132877" y="185918"/>
                  </a:lnTo>
                  <a:lnTo>
                    <a:pt x="134796" y="134465"/>
                  </a:lnTo>
                  <a:lnTo>
                    <a:pt x="202112" y="127641"/>
                  </a:lnTo>
                  <a:lnTo>
                    <a:pt x="218104" y="77616"/>
                  </a:lnTo>
                  <a:lnTo>
                    <a:pt x="285822" y="81548"/>
                  </a:lnTo>
                  <a:lnTo>
                    <a:pt x="315187" y="35135"/>
                  </a:lnTo>
                  <a:lnTo>
                    <a:pt x="380347" y="49652"/>
                  </a:lnTo>
                  <a:lnTo>
                    <a:pt x="421803" y="8881"/>
                  </a:lnTo>
                  <a:lnTo>
                    <a:pt x="481555" y="33348"/>
                  </a:lnTo>
                  <a:lnTo>
                    <a:pt x="533291" y="0"/>
                  </a:lnTo>
                  <a:close/>
                </a:path>
              </a:pathLst>
            </a:custGeom>
            <a:solidFill>
              <a:srgbClr val="E42741"/>
            </a:solidFill>
          </p:spPr>
        </p:sp>
        <p:sp>
          <p:nvSpPr>
            <p:cNvPr name="TextBox 114" id="114"/>
            <p:cNvSpPr txBox="true"/>
            <p:nvPr/>
          </p:nvSpPr>
          <p:spPr>
            <a:xfrm>
              <a:off x="199984" y="104775"/>
              <a:ext cx="666614" cy="555625"/>
            </a:xfrm>
            <a:prstGeom prst="rect">
              <a:avLst/>
            </a:prstGeom>
          </p:spPr>
          <p:txBody>
            <a:bodyPr anchor="ctr" rtlCol="false" tIns="44307" lIns="44307" bIns="44307" rIns="44307"/>
            <a:lstStyle/>
            <a:p>
              <a:pPr algn="ctr">
                <a:lnSpc>
                  <a:spcPts val="1969"/>
                </a:lnSpc>
              </a:pPr>
            </a:p>
          </p:txBody>
        </p:sp>
      </p:grpSp>
      <p:sp>
        <p:nvSpPr>
          <p:cNvPr name="TextBox 115" id="115"/>
          <p:cNvSpPr txBox="true"/>
          <p:nvPr/>
        </p:nvSpPr>
        <p:spPr>
          <a:xfrm rot="0">
            <a:off x="6395635" y="6834435"/>
            <a:ext cx="650751" cy="250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39"/>
              </a:lnSpc>
              <a:spcBef>
                <a:spcPct val="0"/>
              </a:spcBef>
            </a:pPr>
            <a:r>
              <a:rPr lang="en-US" b="true" sz="1385" spc="2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$ 15.9</a:t>
            </a:r>
          </a:p>
        </p:txBody>
      </p:sp>
      <p:sp>
        <p:nvSpPr>
          <p:cNvPr name="AutoShape 116" id="116"/>
          <p:cNvSpPr/>
          <p:nvPr/>
        </p:nvSpPr>
        <p:spPr>
          <a:xfrm flipH="true">
            <a:off x="6375045" y="6923097"/>
            <a:ext cx="556043" cy="151757"/>
          </a:xfrm>
          <a:prstGeom prst="line">
            <a:avLst/>
          </a:prstGeom>
          <a:ln cap="flat" w="28575">
            <a:solidFill>
              <a:srgbClr val="B8243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7" id="117"/>
          <p:cNvSpPr/>
          <p:nvPr/>
        </p:nvSpPr>
        <p:spPr>
          <a:xfrm flipH="false" flipV="false" rot="0">
            <a:off x="5352807" y="8834499"/>
            <a:ext cx="2087036" cy="1400923"/>
          </a:xfrm>
          <a:custGeom>
            <a:avLst/>
            <a:gdLst/>
            <a:ahLst/>
            <a:cxnLst/>
            <a:rect r="r" b="b" t="t" l="l"/>
            <a:pathLst>
              <a:path h="1400923" w="2087036">
                <a:moveTo>
                  <a:pt x="0" y="0"/>
                </a:moveTo>
                <a:lnTo>
                  <a:pt x="2087036" y="0"/>
                </a:lnTo>
                <a:lnTo>
                  <a:pt x="2087036" y="1400922"/>
                </a:lnTo>
                <a:lnTo>
                  <a:pt x="0" y="1400922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118" id="118"/>
          <p:cNvSpPr/>
          <p:nvPr/>
        </p:nvSpPr>
        <p:spPr>
          <a:xfrm flipH="false" flipV="false" rot="0">
            <a:off x="198399" y="8820147"/>
            <a:ext cx="1683367" cy="1439278"/>
          </a:xfrm>
          <a:custGeom>
            <a:avLst/>
            <a:gdLst/>
            <a:ahLst/>
            <a:cxnLst/>
            <a:rect r="r" b="b" t="t" l="l"/>
            <a:pathLst>
              <a:path h="1439278" w="1683367">
                <a:moveTo>
                  <a:pt x="0" y="0"/>
                </a:moveTo>
                <a:lnTo>
                  <a:pt x="1683367" y="0"/>
                </a:lnTo>
                <a:lnTo>
                  <a:pt x="1683367" y="1439278"/>
                </a:lnTo>
                <a:lnTo>
                  <a:pt x="0" y="1439278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TextBox 119" id="119"/>
          <p:cNvSpPr txBox="true"/>
          <p:nvPr/>
        </p:nvSpPr>
        <p:spPr>
          <a:xfrm rot="0">
            <a:off x="3778918" y="5499143"/>
            <a:ext cx="1420091" cy="696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35"/>
              </a:lnSpc>
            </a:pPr>
            <a:r>
              <a:rPr lang="en-US" sz="4096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$ 16.4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884795" y="2548470"/>
            <a:ext cx="1361109" cy="17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0"/>
              </a:lnSpc>
              <a:spcBef>
                <a:spcPct val="0"/>
              </a:spcBef>
            </a:pPr>
            <a:r>
              <a:rPr lang="en-US" b="true" sz="1000" spc="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FRESH BANANAS</a:t>
            </a:r>
          </a:p>
        </p:txBody>
      </p:sp>
      <p:sp>
        <p:nvSpPr>
          <p:cNvPr name="TextBox 121" id="121"/>
          <p:cNvSpPr txBox="true"/>
          <p:nvPr/>
        </p:nvSpPr>
        <p:spPr>
          <a:xfrm rot="-710108">
            <a:off x="146776" y="3882229"/>
            <a:ext cx="874900" cy="307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56"/>
              </a:lnSpc>
              <a:spcBef>
                <a:spcPct val="0"/>
              </a:spcBef>
            </a:pPr>
            <a:r>
              <a:rPr lang="en-US" b="true" sz="1754" spc="3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SALE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3321039" y="2534661"/>
            <a:ext cx="1361109" cy="17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0"/>
              </a:lnSpc>
              <a:spcBef>
                <a:spcPct val="0"/>
              </a:spcBef>
            </a:pPr>
            <a:r>
              <a:rPr lang="en-US" b="true" sz="1000" spc="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FRESH ORANGES</a:t>
            </a:r>
          </a:p>
        </p:txBody>
      </p:sp>
      <p:sp>
        <p:nvSpPr>
          <p:cNvPr name="TextBox 123" id="123"/>
          <p:cNvSpPr txBox="true"/>
          <p:nvPr/>
        </p:nvSpPr>
        <p:spPr>
          <a:xfrm rot="-710108">
            <a:off x="2587617" y="3866543"/>
            <a:ext cx="900586" cy="307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56"/>
              </a:lnSpc>
              <a:spcBef>
                <a:spcPct val="0"/>
              </a:spcBef>
            </a:pPr>
            <a:r>
              <a:rPr lang="en-US" b="true" sz="1754" spc="3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SALE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3442698" y="6476450"/>
            <a:ext cx="1361109" cy="17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0"/>
              </a:lnSpc>
              <a:spcBef>
                <a:spcPct val="0"/>
              </a:spcBef>
            </a:pPr>
            <a:r>
              <a:rPr lang="en-US" b="true" sz="1000" spc="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FRESH CANTALOUPE</a:t>
            </a:r>
          </a:p>
        </p:txBody>
      </p:sp>
      <p:sp>
        <p:nvSpPr>
          <p:cNvPr name="TextBox 125" id="125"/>
          <p:cNvSpPr txBox="true"/>
          <p:nvPr/>
        </p:nvSpPr>
        <p:spPr>
          <a:xfrm rot="-710108">
            <a:off x="2643505" y="7788829"/>
            <a:ext cx="844098" cy="307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56"/>
              </a:lnSpc>
              <a:spcBef>
                <a:spcPct val="0"/>
              </a:spcBef>
            </a:pPr>
            <a:r>
              <a:rPr lang="en-US" b="true" sz="1754" spc="3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SALE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1116372" y="7027651"/>
            <a:ext cx="1438132" cy="60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3554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$ 9.4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894677" y="6457535"/>
            <a:ext cx="1361109" cy="17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0"/>
              </a:lnSpc>
              <a:spcBef>
                <a:spcPct val="0"/>
              </a:spcBef>
            </a:pPr>
            <a:r>
              <a:rPr lang="en-US" b="true" sz="1000" spc="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FRESH WATERMELON</a:t>
            </a:r>
          </a:p>
        </p:txBody>
      </p:sp>
      <p:sp>
        <p:nvSpPr>
          <p:cNvPr name="TextBox 128" id="128"/>
          <p:cNvSpPr txBox="true"/>
          <p:nvPr/>
        </p:nvSpPr>
        <p:spPr>
          <a:xfrm rot="-710108">
            <a:off x="118239" y="7788829"/>
            <a:ext cx="844098" cy="307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56"/>
              </a:lnSpc>
              <a:spcBef>
                <a:spcPct val="0"/>
              </a:spcBef>
            </a:pPr>
            <a:r>
              <a:rPr lang="en-US" b="true" sz="1754" spc="3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SALE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5207562" y="5874615"/>
            <a:ext cx="544690" cy="237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4"/>
              </a:lnSpc>
            </a:pPr>
            <a:r>
              <a:rPr lang="en-US" sz="132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 KG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1947686" y="5478358"/>
            <a:ext cx="1752777" cy="696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35"/>
              </a:lnSpc>
            </a:pPr>
            <a:r>
              <a:rPr lang="en-US" sz="4096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$ 26.4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931139" y="9384972"/>
            <a:ext cx="2225003" cy="696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735"/>
              </a:lnSpc>
            </a:pPr>
            <a:r>
              <a:rPr lang="en-US" sz="4096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$ 16.4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2027845" y="9206464"/>
            <a:ext cx="878783" cy="300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27"/>
              </a:lnSpc>
            </a:pPr>
            <a:r>
              <a:rPr lang="en-US" sz="166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$ 21.5</a:t>
            </a:r>
          </a:p>
        </p:txBody>
      </p:sp>
      <p:sp>
        <p:nvSpPr>
          <p:cNvPr name="AutoShape 133" id="133"/>
          <p:cNvSpPr/>
          <p:nvPr/>
        </p:nvSpPr>
        <p:spPr>
          <a:xfrm flipH="true">
            <a:off x="2057489" y="9328342"/>
            <a:ext cx="568953" cy="152451"/>
          </a:xfrm>
          <a:prstGeom prst="line">
            <a:avLst/>
          </a:prstGeom>
          <a:ln cap="flat" w="19050">
            <a:solidFill>
              <a:srgbClr val="E4274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4" id="134"/>
          <p:cNvSpPr txBox="true"/>
          <p:nvPr/>
        </p:nvSpPr>
        <p:spPr>
          <a:xfrm rot="0">
            <a:off x="6066650" y="3097879"/>
            <a:ext cx="1373193" cy="60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3554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$ 8.4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5951192" y="2550908"/>
            <a:ext cx="1361109" cy="17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0"/>
              </a:lnSpc>
              <a:spcBef>
                <a:spcPct val="0"/>
              </a:spcBef>
            </a:pPr>
            <a:r>
              <a:rPr lang="en-US" b="true" sz="1000" spc="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FRESH STRAWBERRY</a:t>
            </a:r>
          </a:p>
        </p:txBody>
      </p:sp>
      <p:sp>
        <p:nvSpPr>
          <p:cNvPr name="TextBox 136" id="136"/>
          <p:cNvSpPr txBox="true"/>
          <p:nvPr/>
        </p:nvSpPr>
        <p:spPr>
          <a:xfrm rot="-710108">
            <a:off x="5077971" y="3882229"/>
            <a:ext cx="733686" cy="307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56"/>
              </a:lnSpc>
              <a:spcBef>
                <a:spcPct val="0"/>
              </a:spcBef>
            </a:pPr>
            <a:r>
              <a:rPr lang="en-US" b="true" sz="1754" spc="3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SALE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6092574" y="7027651"/>
            <a:ext cx="1321345" cy="60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5"/>
              </a:lnSpc>
            </a:pPr>
            <a:r>
              <a:rPr lang="en-US" sz="3554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$ 8.4</a:t>
            </a:r>
          </a:p>
        </p:txBody>
      </p:sp>
      <p:sp>
        <p:nvSpPr>
          <p:cNvPr name="TextBox 138" id="138"/>
          <p:cNvSpPr txBox="true"/>
          <p:nvPr/>
        </p:nvSpPr>
        <p:spPr>
          <a:xfrm rot="-710108">
            <a:off x="5119565" y="7788829"/>
            <a:ext cx="741074" cy="307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56"/>
              </a:lnSpc>
              <a:spcBef>
                <a:spcPct val="0"/>
              </a:spcBef>
            </a:pPr>
            <a:r>
              <a:rPr lang="en-US" b="true" sz="1754" spc="3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SALE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5900328" y="6476450"/>
            <a:ext cx="1361109" cy="17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0"/>
              </a:lnSpc>
              <a:spcBef>
                <a:spcPct val="0"/>
              </a:spcBef>
            </a:pPr>
            <a:r>
              <a:rPr lang="en-US" b="true" sz="1000" spc="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CHICKEN EGGS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4009643" y="9404565"/>
            <a:ext cx="1742610" cy="696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5"/>
              </a:lnSpc>
            </a:pPr>
            <a:r>
              <a:rPr lang="en-US" sz="4096">
                <a:solidFill>
                  <a:srgbClr val="E42741"/>
                </a:solidFill>
                <a:latin typeface="Anton"/>
                <a:ea typeface="Anton"/>
                <a:cs typeface="Anton"/>
                <a:sym typeface="Anton"/>
              </a:rPr>
              <a:t>$ 26.4</a:t>
            </a:r>
          </a:p>
        </p:txBody>
      </p:sp>
      <p:sp>
        <p:nvSpPr>
          <p:cNvPr name="TextBox 141" id="141"/>
          <p:cNvSpPr txBox="true"/>
          <p:nvPr/>
        </p:nvSpPr>
        <p:spPr>
          <a:xfrm rot="0">
            <a:off x="3233936" y="9776589"/>
            <a:ext cx="432134" cy="237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4"/>
              </a:lnSpc>
            </a:pPr>
            <a:r>
              <a:rPr lang="en-US" sz="1324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/ KG</a:t>
            </a:r>
          </a:p>
        </p:txBody>
      </p:sp>
      <p:sp>
        <p:nvSpPr>
          <p:cNvPr name="TextBox 142" id="142"/>
          <p:cNvSpPr txBox="true"/>
          <p:nvPr/>
        </p:nvSpPr>
        <p:spPr>
          <a:xfrm rot="0">
            <a:off x="1004201" y="1031687"/>
            <a:ext cx="1168315" cy="428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65"/>
              </a:lnSpc>
            </a:pPr>
            <a:r>
              <a:rPr lang="en-US" sz="2285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BORCELLE</a:t>
            </a:r>
          </a:p>
        </p:txBody>
      </p:sp>
      <p:sp>
        <p:nvSpPr>
          <p:cNvPr name="TextBox 143" id="143"/>
          <p:cNvSpPr txBox="true"/>
          <p:nvPr/>
        </p:nvSpPr>
        <p:spPr>
          <a:xfrm rot="-317044">
            <a:off x="2370541" y="1236117"/>
            <a:ext cx="2822966" cy="602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5"/>
              </a:lnSpc>
            </a:pPr>
            <a:r>
              <a:rPr lang="en-US" sz="4420" i="true">
                <a:solidFill>
                  <a:srgbClr val="D3081C"/>
                </a:solidFill>
                <a:latin typeface="Anton Italics"/>
                <a:ea typeface="Anton Italics"/>
                <a:cs typeface="Anton Italics"/>
                <a:sym typeface="Anton Italics"/>
              </a:rPr>
              <a:t>DEALS</a:t>
            </a:r>
          </a:p>
        </p:txBody>
      </p:sp>
      <p:sp>
        <p:nvSpPr>
          <p:cNvPr name="TextBox 144" id="144"/>
          <p:cNvSpPr txBox="true"/>
          <p:nvPr/>
        </p:nvSpPr>
        <p:spPr>
          <a:xfrm rot="0">
            <a:off x="5239175" y="1007328"/>
            <a:ext cx="1686816" cy="461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52"/>
              </a:lnSpc>
              <a:spcBef>
                <a:spcPct val="0"/>
              </a:spcBef>
            </a:pPr>
            <a:r>
              <a:rPr lang="en-US" b="true" sz="1323" spc="2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18TH - 28TH DECEMBER, 2024</a:t>
            </a:r>
          </a:p>
        </p:txBody>
      </p:sp>
      <p:sp>
        <p:nvSpPr>
          <p:cNvPr name="TextBox 145" id="145"/>
          <p:cNvSpPr txBox="true"/>
          <p:nvPr/>
        </p:nvSpPr>
        <p:spPr>
          <a:xfrm rot="-347957">
            <a:off x="2726392" y="189987"/>
            <a:ext cx="1756585" cy="207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88"/>
              </a:lnSpc>
              <a:spcBef>
                <a:spcPct val="0"/>
              </a:spcBef>
            </a:pPr>
            <a:r>
              <a:rPr lang="en-US" b="true" sz="1205" i="true" spc="24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LIMITED OFFER</a:t>
            </a:r>
          </a:p>
        </p:txBody>
      </p:sp>
      <p:sp>
        <p:nvSpPr>
          <p:cNvPr name="TextBox 146" id="146"/>
          <p:cNvSpPr txBox="true"/>
          <p:nvPr/>
        </p:nvSpPr>
        <p:spPr>
          <a:xfrm rot="-347957">
            <a:off x="3269445" y="1823020"/>
            <a:ext cx="1543604" cy="309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7"/>
              </a:lnSpc>
              <a:spcBef>
                <a:spcPct val="0"/>
              </a:spcBef>
            </a:pPr>
            <a:r>
              <a:rPr lang="en-US" b="true" sz="1683" i="true">
                <a:solidFill>
                  <a:srgbClr val="841618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UP TO 50%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5569261" y="4538972"/>
            <a:ext cx="1681678" cy="250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924"/>
              </a:lnSpc>
              <a:spcBef>
                <a:spcPct val="0"/>
              </a:spcBef>
            </a:pPr>
            <a:r>
              <a:rPr lang="en-US" b="true" sz="1374" i="true" spc="-23">
                <a:solidFill>
                  <a:srgbClr val="FFFFFF"/>
                </a:solidFill>
                <a:latin typeface="Poppins Semi-Bold Italics"/>
                <a:ea typeface="Poppins Semi-Bold Italics"/>
                <a:cs typeface="Poppins Semi-Bold Italics"/>
                <a:sym typeface="Poppins Semi-Bold Italics"/>
              </a:rPr>
              <a:t>CHICKEN BREAST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1721619" y="4678258"/>
            <a:ext cx="1681678" cy="48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924"/>
              </a:lnSpc>
              <a:spcBef>
                <a:spcPct val="0"/>
              </a:spcBef>
            </a:pPr>
            <a:r>
              <a:rPr lang="en-US" b="true" sz="1374" i="true" spc="-23">
                <a:solidFill>
                  <a:srgbClr val="000000"/>
                </a:solidFill>
                <a:latin typeface="Poppins Semi-Bold Italics"/>
                <a:ea typeface="Poppins Semi-Bold Italics"/>
                <a:cs typeface="Poppins Semi-Bold Italics"/>
                <a:sym typeface="Poppins Semi-Bold Italics"/>
              </a:rPr>
              <a:t>BORCELLE BODY CARE PRODUCTS</a:t>
            </a:r>
          </a:p>
        </p:txBody>
      </p:sp>
      <p:sp>
        <p:nvSpPr>
          <p:cNvPr name="TextBox 149" id="149"/>
          <p:cNvSpPr txBox="true"/>
          <p:nvPr/>
        </p:nvSpPr>
        <p:spPr>
          <a:xfrm rot="0">
            <a:off x="4070574" y="8651738"/>
            <a:ext cx="1681678" cy="48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24"/>
              </a:lnSpc>
              <a:spcBef>
                <a:spcPct val="0"/>
              </a:spcBef>
            </a:pPr>
            <a:r>
              <a:rPr lang="en-US" b="true" sz="1374" i="true" spc="-23">
                <a:solidFill>
                  <a:srgbClr val="000000"/>
                </a:solidFill>
                <a:latin typeface="Poppins Semi-Bold Italics"/>
                <a:ea typeface="Poppins Semi-Bold Italics"/>
                <a:cs typeface="Poppins Semi-Bold Italics"/>
                <a:sym typeface="Poppins Semi-Bold Italics"/>
              </a:rPr>
              <a:t>BORCELLE SOFT KITCHEN TOWEL</a:t>
            </a:r>
          </a:p>
        </p:txBody>
      </p:sp>
      <p:sp>
        <p:nvSpPr>
          <p:cNvPr name="TextBox 150" id="150"/>
          <p:cNvSpPr txBox="true"/>
          <p:nvPr/>
        </p:nvSpPr>
        <p:spPr>
          <a:xfrm rot="0">
            <a:off x="202644" y="8553333"/>
            <a:ext cx="1681678" cy="250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924"/>
              </a:lnSpc>
              <a:spcBef>
                <a:spcPct val="0"/>
              </a:spcBef>
            </a:pPr>
            <a:r>
              <a:rPr lang="en-US" b="true" sz="1374" i="true" spc="-23">
                <a:solidFill>
                  <a:srgbClr val="FFFFFF"/>
                </a:solidFill>
                <a:latin typeface="Poppins Semi-Bold Italics"/>
                <a:ea typeface="Poppins Semi-Bold Italics"/>
                <a:cs typeface="Poppins Semi-Bold Italics"/>
                <a:sym typeface="Poppins Semi-Bold Italics"/>
              </a:rPr>
              <a:t>FRESH RAW BEEF</a:t>
            </a:r>
          </a:p>
        </p:txBody>
      </p:sp>
      <p:sp>
        <p:nvSpPr>
          <p:cNvPr name="TextBox 151" id="151"/>
          <p:cNvSpPr txBox="true"/>
          <p:nvPr/>
        </p:nvSpPr>
        <p:spPr>
          <a:xfrm rot="87830">
            <a:off x="3803793" y="4708945"/>
            <a:ext cx="1668696" cy="266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5"/>
              </a:lnSpc>
            </a:pPr>
            <a:r>
              <a:rPr lang="en-US" b="true" sz="2016" i="true" spc="-80">
                <a:solidFill>
                  <a:srgbClr val="841618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SUPER SALE</a:t>
            </a:r>
          </a:p>
        </p:txBody>
      </p:sp>
      <p:sp>
        <p:nvSpPr>
          <p:cNvPr name="TextBox 152" id="152"/>
          <p:cNvSpPr txBox="true"/>
          <p:nvPr/>
        </p:nvSpPr>
        <p:spPr>
          <a:xfrm rot="-93437">
            <a:off x="2009918" y="8728864"/>
            <a:ext cx="1794456" cy="266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95"/>
              </a:lnSpc>
            </a:pPr>
            <a:r>
              <a:rPr lang="en-US" b="true" sz="2016" i="true" spc="-80">
                <a:solidFill>
                  <a:srgbClr val="841618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SUPER SALE</a:t>
            </a:r>
          </a:p>
        </p:txBody>
      </p:sp>
      <p:sp>
        <p:nvSpPr>
          <p:cNvPr name="TextBox 153" id="153"/>
          <p:cNvSpPr txBox="true"/>
          <p:nvPr/>
        </p:nvSpPr>
        <p:spPr>
          <a:xfrm rot="0">
            <a:off x="534971" y="10316287"/>
            <a:ext cx="2224593" cy="23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819"/>
              </a:lnSpc>
              <a:spcBef>
                <a:spcPct val="0"/>
              </a:spcBef>
            </a:pPr>
            <a:r>
              <a:rPr lang="en-US" b="true" sz="1299" spc="16">
                <a:solidFill>
                  <a:srgbClr val="29292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www.reallygreatsite.com</a:t>
            </a:r>
          </a:p>
        </p:txBody>
      </p:sp>
      <p:sp>
        <p:nvSpPr>
          <p:cNvPr name="TextBox 154" id="154"/>
          <p:cNvSpPr txBox="true"/>
          <p:nvPr/>
        </p:nvSpPr>
        <p:spPr>
          <a:xfrm rot="0">
            <a:off x="5215250" y="10316287"/>
            <a:ext cx="2224593" cy="23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819"/>
              </a:lnSpc>
              <a:spcBef>
                <a:spcPct val="0"/>
              </a:spcBef>
            </a:pPr>
            <a:r>
              <a:rPr lang="en-US" b="true" sz="1299" spc="16">
                <a:solidFill>
                  <a:srgbClr val="29292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www.reallygreatsite.com</a:t>
            </a:r>
          </a:p>
        </p:txBody>
      </p:sp>
      <p:sp>
        <p:nvSpPr>
          <p:cNvPr name="TextBox 155" id="155"/>
          <p:cNvSpPr txBox="true"/>
          <p:nvPr/>
        </p:nvSpPr>
        <p:spPr>
          <a:xfrm rot="0">
            <a:off x="3237152" y="10316287"/>
            <a:ext cx="1620374" cy="23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819"/>
              </a:lnSpc>
              <a:spcBef>
                <a:spcPct val="0"/>
              </a:spcBef>
            </a:pPr>
            <a:r>
              <a:rPr lang="en-US" b="true" sz="1299" spc="16">
                <a:solidFill>
                  <a:srgbClr val="29292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Really Great 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DAG0qT3OzJc</dc:identifier>
  <dcterms:modified xsi:type="dcterms:W3CDTF">2011-08-01T06:04:30Z</dcterms:modified>
  <cp:revision>1</cp:revision>
  <dc:title>Red and Yellow Modern Grocery Sale Flyer</dc:title>
</cp:coreProperties>
</file>