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Garet Ultra-Bold" charset="1" panose="00000000000000000000"/>
      <p:regular r:id="rId7"/>
    </p:embeddedFont>
    <p:embeddedFont>
      <p:font typeface="Inter Bold" charset="1" panose="020B0802030000000004"/>
      <p:regular r:id="rId8"/>
    </p:embeddedFont>
    <p:embeddedFont>
      <p:font typeface="Garet" charset="1" panose="00000000000000000000"/>
      <p:regular r:id="rId9"/>
    </p:embeddedFont>
    <p:embeddedFont>
      <p:font typeface="Inter" charset="1" panose="020B05020300000000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9970" y="332566"/>
            <a:ext cx="7040060" cy="2880861"/>
            <a:chOff x="0" y="0"/>
            <a:chExt cx="2940051" cy="12030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40051" cy="1203097"/>
            </a:xfrm>
            <a:custGeom>
              <a:avLst/>
              <a:gdLst/>
              <a:ahLst/>
              <a:cxnLst/>
              <a:rect r="r" b="b" t="t" l="l"/>
              <a:pathLst>
                <a:path h="1203097" w="2940051">
                  <a:moveTo>
                    <a:pt x="21994" y="0"/>
                  </a:moveTo>
                  <a:lnTo>
                    <a:pt x="2918057" y="0"/>
                  </a:lnTo>
                  <a:cubicBezTo>
                    <a:pt x="2923890" y="0"/>
                    <a:pt x="2929484" y="2317"/>
                    <a:pt x="2933609" y="6442"/>
                  </a:cubicBezTo>
                  <a:cubicBezTo>
                    <a:pt x="2937733" y="10567"/>
                    <a:pt x="2940051" y="16161"/>
                    <a:pt x="2940051" y="21994"/>
                  </a:cubicBezTo>
                  <a:lnTo>
                    <a:pt x="2940051" y="1181104"/>
                  </a:lnTo>
                  <a:cubicBezTo>
                    <a:pt x="2940051" y="1186937"/>
                    <a:pt x="2937733" y="1192531"/>
                    <a:pt x="2933609" y="1196656"/>
                  </a:cubicBezTo>
                  <a:cubicBezTo>
                    <a:pt x="2929484" y="1200780"/>
                    <a:pt x="2923890" y="1203097"/>
                    <a:pt x="2918057" y="1203097"/>
                  </a:cubicBezTo>
                  <a:lnTo>
                    <a:pt x="21994" y="1203097"/>
                  </a:lnTo>
                  <a:cubicBezTo>
                    <a:pt x="16161" y="1203097"/>
                    <a:pt x="10567" y="1200780"/>
                    <a:pt x="6442" y="1196656"/>
                  </a:cubicBezTo>
                  <a:cubicBezTo>
                    <a:pt x="2317" y="1192531"/>
                    <a:pt x="0" y="1186937"/>
                    <a:pt x="0" y="1181104"/>
                  </a:cubicBezTo>
                  <a:lnTo>
                    <a:pt x="0" y="21994"/>
                  </a:lnTo>
                  <a:cubicBezTo>
                    <a:pt x="0" y="16161"/>
                    <a:pt x="2317" y="10567"/>
                    <a:pt x="6442" y="6442"/>
                  </a:cubicBezTo>
                  <a:cubicBezTo>
                    <a:pt x="10567" y="2317"/>
                    <a:pt x="16161" y="0"/>
                    <a:pt x="21994" y="0"/>
                  </a:cubicBezTo>
                  <a:close/>
                </a:path>
              </a:pathLst>
            </a:custGeom>
            <a:solidFill>
              <a:srgbClr val="AD653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940051" cy="12316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954744" y="4451821"/>
            <a:ext cx="1738762" cy="237557"/>
          </a:xfrm>
          <a:custGeom>
            <a:avLst/>
            <a:gdLst/>
            <a:ahLst/>
            <a:cxnLst/>
            <a:rect r="r" b="b" t="t" l="l"/>
            <a:pathLst>
              <a:path h="237557" w="1738762">
                <a:moveTo>
                  <a:pt x="0" y="0"/>
                </a:moveTo>
                <a:lnTo>
                  <a:pt x="1738761" y="0"/>
                </a:lnTo>
                <a:lnTo>
                  <a:pt x="1738761" y="237557"/>
                </a:lnTo>
                <a:lnTo>
                  <a:pt x="0" y="23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204" r="0" b="-3920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07356" y="4451821"/>
            <a:ext cx="1738762" cy="237557"/>
          </a:xfrm>
          <a:custGeom>
            <a:avLst/>
            <a:gdLst/>
            <a:ahLst/>
            <a:cxnLst/>
            <a:rect r="r" b="b" t="t" l="l"/>
            <a:pathLst>
              <a:path h="237557" w="1738762">
                <a:moveTo>
                  <a:pt x="0" y="0"/>
                </a:moveTo>
                <a:lnTo>
                  <a:pt x="1738762" y="0"/>
                </a:lnTo>
                <a:lnTo>
                  <a:pt x="1738762" y="237557"/>
                </a:lnTo>
                <a:lnTo>
                  <a:pt x="0" y="23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204" r="0" b="-3920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8007" y="4451821"/>
            <a:ext cx="1738762" cy="237557"/>
          </a:xfrm>
          <a:custGeom>
            <a:avLst/>
            <a:gdLst/>
            <a:ahLst/>
            <a:cxnLst/>
            <a:rect r="r" b="b" t="t" l="l"/>
            <a:pathLst>
              <a:path h="237557" w="1738762">
                <a:moveTo>
                  <a:pt x="0" y="0"/>
                </a:moveTo>
                <a:lnTo>
                  <a:pt x="1738761" y="0"/>
                </a:lnTo>
                <a:lnTo>
                  <a:pt x="1738761" y="237557"/>
                </a:lnTo>
                <a:lnTo>
                  <a:pt x="0" y="23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204" r="0" b="-39204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869343" y="2667732"/>
            <a:ext cx="1946280" cy="194628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556" y="0"/>
                  </a:moveTo>
                  <a:lnTo>
                    <a:pt x="733244" y="0"/>
                  </a:lnTo>
                  <a:cubicBezTo>
                    <a:pt x="777182" y="0"/>
                    <a:pt x="812800" y="35618"/>
                    <a:pt x="812800" y="79556"/>
                  </a:cubicBezTo>
                  <a:lnTo>
                    <a:pt x="812800" y="733244"/>
                  </a:lnTo>
                  <a:cubicBezTo>
                    <a:pt x="812800" y="777182"/>
                    <a:pt x="777182" y="812800"/>
                    <a:pt x="733244" y="812800"/>
                  </a:cubicBezTo>
                  <a:lnTo>
                    <a:pt x="79556" y="812800"/>
                  </a:lnTo>
                  <a:cubicBezTo>
                    <a:pt x="35618" y="812800"/>
                    <a:pt x="0" y="777182"/>
                    <a:pt x="0" y="733244"/>
                  </a:cubicBezTo>
                  <a:lnTo>
                    <a:pt x="0" y="79556"/>
                  </a:lnTo>
                  <a:cubicBezTo>
                    <a:pt x="0" y="35618"/>
                    <a:pt x="35618" y="0"/>
                    <a:pt x="79556" y="0"/>
                  </a:cubicBezTo>
                  <a:close/>
                </a:path>
              </a:pathLst>
            </a:custGeom>
            <a:solidFill>
              <a:srgbClr val="EDE1C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747069" y="2528946"/>
            <a:ext cx="555824" cy="553740"/>
          </a:xfrm>
          <a:custGeom>
            <a:avLst/>
            <a:gdLst/>
            <a:ahLst/>
            <a:cxnLst/>
            <a:rect r="r" b="b" t="t" l="l"/>
            <a:pathLst>
              <a:path h="553740" w="555824">
                <a:moveTo>
                  <a:pt x="0" y="0"/>
                </a:moveTo>
                <a:lnTo>
                  <a:pt x="555823" y="0"/>
                </a:lnTo>
                <a:lnTo>
                  <a:pt x="555823" y="553739"/>
                </a:lnTo>
                <a:lnTo>
                  <a:pt x="0" y="55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125706" y="2667732"/>
            <a:ext cx="1946280" cy="194628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556" y="0"/>
                  </a:moveTo>
                  <a:lnTo>
                    <a:pt x="733244" y="0"/>
                  </a:lnTo>
                  <a:cubicBezTo>
                    <a:pt x="777182" y="0"/>
                    <a:pt x="812800" y="35618"/>
                    <a:pt x="812800" y="79556"/>
                  </a:cubicBezTo>
                  <a:lnTo>
                    <a:pt x="812800" y="733244"/>
                  </a:lnTo>
                  <a:cubicBezTo>
                    <a:pt x="812800" y="777182"/>
                    <a:pt x="777182" y="812800"/>
                    <a:pt x="733244" y="812800"/>
                  </a:cubicBezTo>
                  <a:lnTo>
                    <a:pt x="79556" y="812800"/>
                  </a:lnTo>
                  <a:cubicBezTo>
                    <a:pt x="35618" y="812800"/>
                    <a:pt x="0" y="777182"/>
                    <a:pt x="0" y="733244"/>
                  </a:cubicBezTo>
                  <a:lnTo>
                    <a:pt x="0" y="79556"/>
                  </a:lnTo>
                  <a:cubicBezTo>
                    <a:pt x="0" y="35618"/>
                    <a:pt x="35618" y="0"/>
                    <a:pt x="79556" y="0"/>
                  </a:cubicBezTo>
                  <a:close/>
                </a:path>
              </a:pathLst>
            </a:custGeom>
            <a:solidFill>
              <a:srgbClr val="EDE1C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5003431" y="2528946"/>
            <a:ext cx="555824" cy="553740"/>
          </a:xfrm>
          <a:custGeom>
            <a:avLst/>
            <a:gdLst/>
            <a:ahLst/>
            <a:cxnLst/>
            <a:rect r="r" b="b" t="t" l="l"/>
            <a:pathLst>
              <a:path h="553740" w="555824">
                <a:moveTo>
                  <a:pt x="0" y="0"/>
                </a:moveTo>
                <a:lnTo>
                  <a:pt x="555824" y="0"/>
                </a:lnTo>
                <a:lnTo>
                  <a:pt x="555824" y="553739"/>
                </a:lnTo>
                <a:lnTo>
                  <a:pt x="0" y="55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610289" y="2667732"/>
            <a:ext cx="1946280" cy="1946280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556" y="0"/>
                  </a:moveTo>
                  <a:lnTo>
                    <a:pt x="733244" y="0"/>
                  </a:lnTo>
                  <a:cubicBezTo>
                    <a:pt x="777182" y="0"/>
                    <a:pt x="812800" y="35618"/>
                    <a:pt x="812800" y="79556"/>
                  </a:cubicBezTo>
                  <a:lnTo>
                    <a:pt x="812800" y="733244"/>
                  </a:lnTo>
                  <a:cubicBezTo>
                    <a:pt x="812800" y="777182"/>
                    <a:pt x="777182" y="812800"/>
                    <a:pt x="733244" y="812800"/>
                  </a:cubicBezTo>
                  <a:lnTo>
                    <a:pt x="79556" y="812800"/>
                  </a:lnTo>
                  <a:cubicBezTo>
                    <a:pt x="35618" y="812800"/>
                    <a:pt x="0" y="777182"/>
                    <a:pt x="0" y="733244"/>
                  </a:cubicBezTo>
                  <a:lnTo>
                    <a:pt x="0" y="79556"/>
                  </a:lnTo>
                  <a:cubicBezTo>
                    <a:pt x="0" y="35618"/>
                    <a:pt x="35618" y="0"/>
                    <a:pt x="79556" y="0"/>
                  </a:cubicBezTo>
                  <a:close/>
                </a:path>
              </a:pathLst>
            </a:custGeom>
            <a:solidFill>
              <a:srgbClr val="EDE1C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957331" y="3155705"/>
            <a:ext cx="1252196" cy="797492"/>
          </a:xfrm>
          <a:custGeom>
            <a:avLst/>
            <a:gdLst/>
            <a:ahLst/>
            <a:cxnLst/>
            <a:rect r="r" b="b" t="t" l="l"/>
            <a:pathLst>
              <a:path h="797492" w="1252196">
                <a:moveTo>
                  <a:pt x="0" y="0"/>
                </a:moveTo>
                <a:lnTo>
                  <a:pt x="1252196" y="0"/>
                </a:lnTo>
                <a:lnTo>
                  <a:pt x="1252196" y="797493"/>
                </a:lnTo>
                <a:lnTo>
                  <a:pt x="0" y="7974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88015" y="2528946"/>
            <a:ext cx="555824" cy="553740"/>
          </a:xfrm>
          <a:custGeom>
            <a:avLst/>
            <a:gdLst/>
            <a:ahLst/>
            <a:cxnLst/>
            <a:rect r="r" b="b" t="t" l="l"/>
            <a:pathLst>
              <a:path h="553740" w="555824">
                <a:moveTo>
                  <a:pt x="0" y="0"/>
                </a:moveTo>
                <a:lnTo>
                  <a:pt x="555824" y="0"/>
                </a:lnTo>
                <a:lnTo>
                  <a:pt x="555824" y="553739"/>
                </a:lnTo>
                <a:lnTo>
                  <a:pt x="0" y="55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932681" y="6736078"/>
            <a:ext cx="1738762" cy="237557"/>
          </a:xfrm>
          <a:custGeom>
            <a:avLst/>
            <a:gdLst/>
            <a:ahLst/>
            <a:cxnLst/>
            <a:rect r="r" b="b" t="t" l="l"/>
            <a:pathLst>
              <a:path h="237557" w="1738762">
                <a:moveTo>
                  <a:pt x="0" y="0"/>
                </a:moveTo>
                <a:lnTo>
                  <a:pt x="1738762" y="0"/>
                </a:lnTo>
                <a:lnTo>
                  <a:pt x="1738762" y="237557"/>
                </a:lnTo>
                <a:lnTo>
                  <a:pt x="0" y="23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204" r="0" b="-39204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185294" y="6736078"/>
            <a:ext cx="1738762" cy="237557"/>
          </a:xfrm>
          <a:custGeom>
            <a:avLst/>
            <a:gdLst/>
            <a:ahLst/>
            <a:cxnLst/>
            <a:rect r="r" b="b" t="t" l="l"/>
            <a:pathLst>
              <a:path h="237557" w="1738762">
                <a:moveTo>
                  <a:pt x="0" y="0"/>
                </a:moveTo>
                <a:lnTo>
                  <a:pt x="1738762" y="0"/>
                </a:lnTo>
                <a:lnTo>
                  <a:pt x="1738762" y="237557"/>
                </a:lnTo>
                <a:lnTo>
                  <a:pt x="0" y="23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204" r="0" b="-39204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35944" y="6736078"/>
            <a:ext cx="1738762" cy="237557"/>
          </a:xfrm>
          <a:custGeom>
            <a:avLst/>
            <a:gdLst/>
            <a:ahLst/>
            <a:cxnLst/>
            <a:rect r="r" b="b" t="t" l="l"/>
            <a:pathLst>
              <a:path h="237557" w="1738762">
                <a:moveTo>
                  <a:pt x="0" y="0"/>
                </a:moveTo>
                <a:lnTo>
                  <a:pt x="1738762" y="0"/>
                </a:lnTo>
                <a:lnTo>
                  <a:pt x="1738762" y="237557"/>
                </a:lnTo>
                <a:lnTo>
                  <a:pt x="0" y="23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204" r="0" b="-39204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610289" y="4941630"/>
            <a:ext cx="1946280" cy="1946280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556" y="0"/>
                  </a:moveTo>
                  <a:lnTo>
                    <a:pt x="733244" y="0"/>
                  </a:lnTo>
                  <a:cubicBezTo>
                    <a:pt x="777182" y="0"/>
                    <a:pt x="812800" y="35618"/>
                    <a:pt x="812800" y="79556"/>
                  </a:cubicBezTo>
                  <a:lnTo>
                    <a:pt x="812800" y="733244"/>
                  </a:lnTo>
                  <a:cubicBezTo>
                    <a:pt x="812800" y="777182"/>
                    <a:pt x="777182" y="812800"/>
                    <a:pt x="733244" y="812800"/>
                  </a:cubicBezTo>
                  <a:lnTo>
                    <a:pt x="79556" y="812800"/>
                  </a:lnTo>
                  <a:cubicBezTo>
                    <a:pt x="35618" y="812800"/>
                    <a:pt x="0" y="777182"/>
                    <a:pt x="0" y="733244"/>
                  </a:cubicBezTo>
                  <a:lnTo>
                    <a:pt x="0" y="79556"/>
                  </a:lnTo>
                  <a:cubicBezTo>
                    <a:pt x="0" y="35618"/>
                    <a:pt x="35618" y="0"/>
                    <a:pt x="79556" y="0"/>
                  </a:cubicBezTo>
                  <a:close/>
                </a:path>
              </a:pathLst>
            </a:custGeom>
            <a:solidFill>
              <a:srgbClr val="EDE1C7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869343" y="4951989"/>
            <a:ext cx="1946280" cy="1946280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556" y="0"/>
                  </a:moveTo>
                  <a:lnTo>
                    <a:pt x="733244" y="0"/>
                  </a:lnTo>
                  <a:cubicBezTo>
                    <a:pt x="777182" y="0"/>
                    <a:pt x="812800" y="35618"/>
                    <a:pt x="812800" y="79556"/>
                  </a:cubicBezTo>
                  <a:lnTo>
                    <a:pt x="812800" y="733244"/>
                  </a:lnTo>
                  <a:cubicBezTo>
                    <a:pt x="812800" y="777182"/>
                    <a:pt x="777182" y="812800"/>
                    <a:pt x="733244" y="812800"/>
                  </a:cubicBezTo>
                  <a:lnTo>
                    <a:pt x="79556" y="812800"/>
                  </a:lnTo>
                  <a:cubicBezTo>
                    <a:pt x="35618" y="812800"/>
                    <a:pt x="0" y="777182"/>
                    <a:pt x="0" y="733244"/>
                  </a:cubicBezTo>
                  <a:lnTo>
                    <a:pt x="0" y="79556"/>
                  </a:lnTo>
                  <a:cubicBezTo>
                    <a:pt x="0" y="35618"/>
                    <a:pt x="35618" y="0"/>
                    <a:pt x="79556" y="0"/>
                  </a:cubicBezTo>
                  <a:close/>
                </a:path>
              </a:pathLst>
            </a:custGeom>
            <a:solidFill>
              <a:srgbClr val="EDE1C7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2747069" y="4813203"/>
            <a:ext cx="555824" cy="553740"/>
          </a:xfrm>
          <a:custGeom>
            <a:avLst/>
            <a:gdLst/>
            <a:ahLst/>
            <a:cxnLst/>
            <a:rect r="r" b="b" t="t" l="l"/>
            <a:pathLst>
              <a:path h="553740" w="555824">
                <a:moveTo>
                  <a:pt x="0" y="0"/>
                </a:moveTo>
                <a:lnTo>
                  <a:pt x="555823" y="0"/>
                </a:lnTo>
                <a:lnTo>
                  <a:pt x="555823" y="553739"/>
                </a:lnTo>
                <a:lnTo>
                  <a:pt x="0" y="55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5125706" y="4951989"/>
            <a:ext cx="1946280" cy="1946280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556" y="0"/>
                  </a:moveTo>
                  <a:lnTo>
                    <a:pt x="733244" y="0"/>
                  </a:lnTo>
                  <a:cubicBezTo>
                    <a:pt x="777182" y="0"/>
                    <a:pt x="812800" y="35618"/>
                    <a:pt x="812800" y="79556"/>
                  </a:cubicBezTo>
                  <a:lnTo>
                    <a:pt x="812800" y="733244"/>
                  </a:lnTo>
                  <a:cubicBezTo>
                    <a:pt x="812800" y="777182"/>
                    <a:pt x="777182" y="812800"/>
                    <a:pt x="733244" y="812800"/>
                  </a:cubicBezTo>
                  <a:lnTo>
                    <a:pt x="79556" y="812800"/>
                  </a:lnTo>
                  <a:cubicBezTo>
                    <a:pt x="35618" y="812800"/>
                    <a:pt x="0" y="777182"/>
                    <a:pt x="0" y="733244"/>
                  </a:cubicBezTo>
                  <a:lnTo>
                    <a:pt x="0" y="79556"/>
                  </a:lnTo>
                  <a:cubicBezTo>
                    <a:pt x="0" y="35618"/>
                    <a:pt x="35618" y="0"/>
                    <a:pt x="79556" y="0"/>
                  </a:cubicBezTo>
                  <a:close/>
                </a:path>
              </a:pathLst>
            </a:custGeom>
            <a:solidFill>
              <a:srgbClr val="EDE1C7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5003431" y="4813203"/>
            <a:ext cx="555824" cy="553740"/>
          </a:xfrm>
          <a:custGeom>
            <a:avLst/>
            <a:gdLst/>
            <a:ahLst/>
            <a:cxnLst/>
            <a:rect r="r" b="b" t="t" l="l"/>
            <a:pathLst>
              <a:path h="553740" w="555824">
                <a:moveTo>
                  <a:pt x="0" y="0"/>
                </a:moveTo>
                <a:lnTo>
                  <a:pt x="555824" y="0"/>
                </a:lnTo>
                <a:lnTo>
                  <a:pt x="555824" y="553739"/>
                </a:lnTo>
                <a:lnTo>
                  <a:pt x="0" y="55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88015" y="4813203"/>
            <a:ext cx="555824" cy="553740"/>
          </a:xfrm>
          <a:custGeom>
            <a:avLst/>
            <a:gdLst/>
            <a:ahLst/>
            <a:cxnLst/>
            <a:rect r="r" b="b" t="t" l="l"/>
            <a:pathLst>
              <a:path h="553740" w="555824">
                <a:moveTo>
                  <a:pt x="0" y="0"/>
                </a:moveTo>
                <a:lnTo>
                  <a:pt x="555824" y="0"/>
                </a:lnTo>
                <a:lnTo>
                  <a:pt x="555824" y="553739"/>
                </a:lnTo>
                <a:lnTo>
                  <a:pt x="0" y="55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971756" y="9025711"/>
            <a:ext cx="1738762" cy="237557"/>
          </a:xfrm>
          <a:custGeom>
            <a:avLst/>
            <a:gdLst/>
            <a:ahLst/>
            <a:cxnLst/>
            <a:rect r="r" b="b" t="t" l="l"/>
            <a:pathLst>
              <a:path h="237557" w="1738762">
                <a:moveTo>
                  <a:pt x="0" y="0"/>
                </a:moveTo>
                <a:lnTo>
                  <a:pt x="1738762" y="0"/>
                </a:lnTo>
                <a:lnTo>
                  <a:pt x="1738762" y="237557"/>
                </a:lnTo>
                <a:lnTo>
                  <a:pt x="0" y="23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204" r="0" b="-39204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2869343" y="7236246"/>
            <a:ext cx="1946280" cy="1946280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556" y="0"/>
                  </a:moveTo>
                  <a:lnTo>
                    <a:pt x="733244" y="0"/>
                  </a:lnTo>
                  <a:cubicBezTo>
                    <a:pt x="777182" y="0"/>
                    <a:pt x="812800" y="35618"/>
                    <a:pt x="812800" y="79556"/>
                  </a:cubicBezTo>
                  <a:lnTo>
                    <a:pt x="812800" y="733244"/>
                  </a:lnTo>
                  <a:cubicBezTo>
                    <a:pt x="812800" y="777182"/>
                    <a:pt x="777182" y="812800"/>
                    <a:pt x="733244" y="812800"/>
                  </a:cubicBezTo>
                  <a:lnTo>
                    <a:pt x="79556" y="812800"/>
                  </a:lnTo>
                  <a:cubicBezTo>
                    <a:pt x="35618" y="812800"/>
                    <a:pt x="0" y="777182"/>
                    <a:pt x="0" y="733244"/>
                  </a:cubicBezTo>
                  <a:lnTo>
                    <a:pt x="0" y="79556"/>
                  </a:lnTo>
                  <a:cubicBezTo>
                    <a:pt x="0" y="35618"/>
                    <a:pt x="35618" y="0"/>
                    <a:pt x="79556" y="0"/>
                  </a:cubicBezTo>
                  <a:close/>
                </a:path>
              </a:pathLst>
            </a:custGeom>
            <a:solidFill>
              <a:srgbClr val="EDE1C7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2747069" y="7097460"/>
            <a:ext cx="555824" cy="553740"/>
          </a:xfrm>
          <a:custGeom>
            <a:avLst/>
            <a:gdLst/>
            <a:ahLst/>
            <a:cxnLst/>
            <a:rect r="r" b="b" t="t" l="l"/>
            <a:pathLst>
              <a:path h="553740" w="555824">
                <a:moveTo>
                  <a:pt x="0" y="0"/>
                </a:moveTo>
                <a:lnTo>
                  <a:pt x="555823" y="0"/>
                </a:lnTo>
                <a:lnTo>
                  <a:pt x="555823" y="553739"/>
                </a:lnTo>
                <a:lnTo>
                  <a:pt x="0" y="55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224369" y="9025711"/>
            <a:ext cx="1738762" cy="237557"/>
          </a:xfrm>
          <a:custGeom>
            <a:avLst/>
            <a:gdLst/>
            <a:ahLst/>
            <a:cxnLst/>
            <a:rect r="r" b="b" t="t" l="l"/>
            <a:pathLst>
              <a:path h="237557" w="1738762">
                <a:moveTo>
                  <a:pt x="0" y="0"/>
                </a:moveTo>
                <a:lnTo>
                  <a:pt x="1738762" y="0"/>
                </a:lnTo>
                <a:lnTo>
                  <a:pt x="1738762" y="237557"/>
                </a:lnTo>
                <a:lnTo>
                  <a:pt x="0" y="23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204" r="0" b="-39204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5125706" y="7236246"/>
            <a:ext cx="1946280" cy="1946280"/>
            <a:chOff x="0" y="0"/>
            <a:chExt cx="812800" cy="8128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556" y="0"/>
                  </a:moveTo>
                  <a:lnTo>
                    <a:pt x="733244" y="0"/>
                  </a:lnTo>
                  <a:cubicBezTo>
                    <a:pt x="777182" y="0"/>
                    <a:pt x="812800" y="35618"/>
                    <a:pt x="812800" y="79556"/>
                  </a:cubicBezTo>
                  <a:lnTo>
                    <a:pt x="812800" y="733244"/>
                  </a:lnTo>
                  <a:cubicBezTo>
                    <a:pt x="812800" y="777182"/>
                    <a:pt x="777182" y="812800"/>
                    <a:pt x="733244" y="812800"/>
                  </a:cubicBezTo>
                  <a:lnTo>
                    <a:pt x="79556" y="812800"/>
                  </a:lnTo>
                  <a:cubicBezTo>
                    <a:pt x="35618" y="812800"/>
                    <a:pt x="0" y="777182"/>
                    <a:pt x="0" y="733244"/>
                  </a:cubicBezTo>
                  <a:lnTo>
                    <a:pt x="0" y="79556"/>
                  </a:lnTo>
                  <a:cubicBezTo>
                    <a:pt x="0" y="35618"/>
                    <a:pt x="35618" y="0"/>
                    <a:pt x="79556" y="0"/>
                  </a:cubicBezTo>
                  <a:close/>
                </a:path>
              </a:pathLst>
            </a:custGeom>
            <a:solidFill>
              <a:srgbClr val="EDE1C7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5003431" y="7097460"/>
            <a:ext cx="555824" cy="553740"/>
          </a:xfrm>
          <a:custGeom>
            <a:avLst/>
            <a:gdLst/>
            <a:ahLst/>
            <a:cxnLst/>
            <a:rect r="r" b="b" t="t" l="l"/>
            <a:pathLst>
              <a:path h="553740" w="555824">
                <a:moveTo>
                  <a:pt x="0" y="0"/>
                </a:moveTo>
                <a:lnTo>
                  <a:pt x="555824" y="0"/>
                </a:lnTo>
                <a:lnTo>
                  <a:pt x="555824" y="553739"/>
                </a:lnTo>
                <a:lnTo>
                  <a:pt x="0" y="55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675019" y="9025711"/>
            <a:ext cx="1738762" cy="237557"/>
          </a:xfrm>
          <a:custGeom>
            <a:avLst/>
            <a:gdLst/>
            <a:ahLst/>
            <a:cxnLst/>
            <a:rect r="r" b="b" t="t" l="l"/>
            <a:pathLst>
              <a:path h="237557" w="1738762">
                <a:moveTo>
                  <a:pt x="0" y="0"/>
                </a:moveTo>
                <a:lnTo>
                  <a:pt x="1738762" y="0"/>
                </a:lnTo>
                <a:lnTo>
                  <a:pt x="1738762" y="237557"/>
                </a:lnTo>
                <a:lnTo>
                  <a:pt x="0" y="237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204" r="0" b="-39204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610289" y="7236246"/>
            <a:ext cx="1946280" cy="1946280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79556" y="0"/>
                  </a:moveTo>
                  <a:lnTo>
                    <a:pt x="733244" y="0"/>
                  </a:lnTo>
                  <a:cubicBezTo>
                    <a:pt x="777182" y="0"/>
                    <a:pt x="812800" y="35618"/>
                    <a:pt x="812800" y="79556"/>
                  </a:cubicBezTo>
                  <a:lnTo>
                    <a:pt x="812800" y="733244"/>
                  </a:lnTo>
                  <a:cubicBezTo>
                    <a:pt x="812800" y="777182"/>
                    <a:pt x="777182" y="812800"/>
                    <a:pt x="733244" y="812800"/>
                  </a:cubicBezTo>
                  <a:lnTo>
                    <a:pt x="79556" y="812800"/>
                  </a:lnTo>
                  <a:cubicBezTo>
                    <a:pt x="35618" y="812800"/>
                    <a:pt x="0" y="777182"/>
                    <a:pt x="0" y="733244"/>
                  </a:cubicBezTo>
                  <a:lnTo>
                    <a:pt x="0" y="79556"/>
                  </a:lnTo>
                  <a:cubicBezTo>
                    <a:pt x="0" y="35618"/>
                    <a:pt x="35618" y="0"/>
                    <a:pt x="79556" y="0"/>
                  </a:cubicBezTo>
                  <a:close/>
                </a:path>
              </a:pathLst>
            </a:custGeom>
            <a:solidFill>
              <a:srgbClr val="EDE1C7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0">
            <a:off x="488015" y="7097460"/>
            <a:ext cx="555824" cy="553740"/>
          </a:xfrm>
          <a:custGeom>
            <a:avLst/>
            <a:gdLst/>
            <a:ahLst/>
            <a:cxnLst/>
            <a:rect r="r" b="b" t="t" l="l"/>
            <a:pathLst>
              <a:path h="553740" w="555824">
                <a:moveTo>
                  <a:pt x="0" y="0"/>
                </a:moveTo>
                <a:lnTo>
                  <a:pt x="555824" y="0"/>
                </a:lnTo>
                <a:lnTo>
                  <a:pt x="555824" y="553739"/>
                </a:lnTo>
                <a:lnTo>
                  <a:pt x="0" y="55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3188228" y="3155705"/>
            <a:ext cx="1308510" cy="776928"/>
          </a:xfrm>
          <a:custGeom>
            <a:avLst/>
            <a:gdLst/>
            <a:ahLst/>
            <a:cxnLst/>
            <a:rect r="r" b="b" t="t" l="l"/>
            <a:pathLst>
              <a:path h="776928" w="1308510">
                <a:moveTo>
                  <a:pt x="0" y="0"/>
                </a:moveTo>
                <a:lnTo>
                  <a:pt x="1308510" y="0"/>
                </a:lnTo>
                <a:lnTo>
                  <a:pt x="1308510" y="776928"/>
                </a:lnTo>
                <a:lnTo>
                  <a:pt x="0" y="776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5424141" y="3173425"/>
            <a:ext cx="1349409" cy="706753"/>
          </a:xfrm>
          <a:custGeom>
            <a:avLst/>
            <a:gdLst/>
            <a:ahLst/>
            <a:cxnLst/>
            <a:rect r="r" b="b" t="t" l="l"/>
            <a:pathLst>
              <a:path h="706753" w="1349409">
                <a:moveTo>
                  <a:pt x="0" y="0"/>
                </a:moveTo>
                <a:lnTo>
                  <a:pt x="1349409" y="0"/>
                </a:lnTo>
                <a:lnTo>
                  <a:pt x="1349409" y="706752"/>
                </a:lnTo>
                <a:lnTo>
                  <a:pt x="0" y="7067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3234191" y="5346000"/>
            <a:ext cx="1216582" cy="888105"/>
          </a:xfrm>
          <a:custGeom>
            <a:avLst/>
            <a:gdLst/>
            <a:ahLst/>
            <a:cxnLst/>
            <a:rect r="r" b="b" t="t" l="l"/>
            <a:pathLst>
              <a:path h="888105" w="1216582">
                <a:moveTo>
                  <a:pt x="0" y="0"/>
                </a:moveTo>
                <a:lnTo>
                  <a:pt x="1216583" y="0"/>
                </a:lnTo>
                <a:lnTo>
                  <a:pt x="1216583" y="888105"/>
                </a:lnTo>
                <a:lnTo>
                  <a:pt x="0" y="8881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919725" y="5391308"/>
            <a:ext cx="1327408" cy="844564"/>
          </a:xfrm>
          <a:custGeom>
            <a:avLst/>
            <a:gdLst/>
            <a:ahLst/>
            <a:cxnLst/>
            <a:rect r="r" b="b" t="t" l="l"/>
            <a:pathLst>
              <a:path h="844564" w="1327408">
                <a:moveTo>
                  <a:pt x="0" y="0"/>
                </a:moveTo>
                <a:lnTo>
                  <a:pt x="1327408" y="0"/>
                </a:lnTo>
                <a:lnTo>
                  <a:pt x="1327408" y="844563"/>
                </a:lnTo>
                <a:lnTo>
                  <a:pt x="0" y="8445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5520737" y="5356471"/>
            <a:ext cx="1156217" cy="867163"/>
          </a:xfrm>
          <a:custGeom>
            <a:avLst/>
            <a:gdLst/>
            <a:ahLst/>
            <a:cxnLst/>
            <a:rect r="r" b="b" t="t" l="l"/>
            <a:pathLst>
              <a:path h="867163" w="1156217">
                <a:moveTo>
                  <a:pt x="0" y="0"/>
                </a:moveTo>
                <a:lnTo>
                  <a:pt x="1156217" y="0"/>
                </a:lnTo>
                <a:lnTo>
                  <a:pt x="1156217" y="867163"/>
                </a:lnTo>
                <a:lnTo>
                  <a:pt x="0" y="8671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090941" y="7585961"/>
            <a:ext cx="984976" cy="911103"/>
          </a:xfrm>
          <a:custGeom>
            <a:avLst/>
            <a:gdLst/>
            <a:ahLst/>
            <a:cxnLst/>
            <a:rect r="r" b="b" t="t" l="l"/>
            <a:pathLst>
              <a:path h="911103" w="984976">
                <a:moveTo>
                  <a:pt x="0" y="0"/>
                </a:moveTo>
                <a:lnTo>
                  <a:pt x="984976" y="0"/>
                </a:lnTo>
                <a:lnTo>
                  <a:pt x="984976" y="911103"/>
                </a:lnTo>
                <a:lnTo>
                  <a:pt x="0" y="9111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5520737" y="7598867"/>
            <a:ext cx="1146025" cy="898197"/>
          </a:xfrm>
          <a:custGeom>
            <a:avLst/>
            <a:gdLst/>
            <a:ahLst/>
            <a:cxnLst/>
            <a:rect r="r" b="b" t="t" l="l"/>
            <a:pathLst>
              <a:path h="898197" w="1146025">
                <a:moveTo>
                  <a:pt x="0" y="0"/>
                </a:moveTo>
                <a:lnTo>
                  <a:pt x="1146025" y="0"/>
                </a:lnTo>
                <a:lnTo>
                  <a:pt x="1146025" y="898197"/>
                </a:lnTo>
                <a:lnTo>
                  <a:pt x="0" y="8981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756000" y="795097"/>
            <a:ext cx="4803255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true">
                <a:solidFill>
                  <a:srgbClr val="EDE1C7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SPECIAL OFFER</a:t>
            </a:r>
          </a:p>
        </p:txBody>
      </p:sp>
      <p:sp>
        <p:nvSpPr>
          <p:cNvPr name="Freeform 59" id="59"/>
          <p:cNvSpPr/>
          <p:nvPr/>
        </p:nvSpPr>
        <p:spPr>
          <a:xfrm flipH="false" flipV="false" rot="0">
            <a:off x="4414063" y="1145934"/>
            <a:ext cx="2426639" cy="1182986"/>
          </a:xfrm>
          <a:custGeom>
            <a:avLst/>
            <a:gdLst/>
            <a:ahLst/>
            <a:cxnLst/>
            <a:rect r="r" b="b" t="t" l="l"/>
            <a:pathLst>
              <a:path h="1182986" w="2426639">
                <a:moveTo>
                  <a:pt x="0" y="0"/>
                </a:moveTo>
                <a:lnTo>
                  <a:pt x="2426639" y="0"/>
                </a:lnTo>
                <a:lnTo>
                  <a:pt x="2426639" y="1182987"/>
                </a:lnTo>
                <a:lnTo>
                  <a:pt x="0" y="11829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60" id="60"/>
          <p:cNvGrpSpPr/>
          <p:nvPr/>
        </p:nvGrpSpPr>
        <p:grpSpPr>
          <a:xfrm rot="0">
            <a:off x="259970" y="9473509"/>
            <a:ext cx="7040060" cy="924983"/>
            <a:chOff x="0" y="0"/>
            <a:chExt cx="2940051" cy="386289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2940051" cy="386289"/>
            </a:xfrm>
            <a:custGeom>
              <a:avLst/>
              <a:gdLst/>
              <a:ahLst/>
              <a:cxnLst/>
              <a:rect r="r" b="b" t="t" l="l"/>
              <a:pathLst>
                <a:path h="386289" w="2940051">
                  <a:moveTo>
                    <a:pt x="21994" y="0"/>
                  </a:moveTo>
                  <a:lnTo>
                    <a:pt x="2918057" y="0"/>
                  </a:lnTo>
                  <a:cubicBezTo>
                    <a:pt x="2923890" y="0"/>
                    <a:pt x="2929484" y="2317"/>
                    <a:pt x="2933609" y="6442"/>
                  </a:cubicBezTo>
                  <a:cubicBezTo>
                    <a:pt x="2937733" y="10567"/>
                    <a:pt x="2940051" y="16161"/>
                    <a:pt x="2940051" y="21994"/>
                  </a:cubicBezTo>
                  <a:lnTo>
                    <a:pt x="2940051" y="364295"/>
                  </a:lnTo>
                  <a:cubicBezTo>
                    <a:pt x="2940051" y="370128"/>
                    <a:pt x="2937733" y="375722"/>
                    <a:pt x="2933609" y="379847"/>
                  </a:cubicBezTo>
                  <a:cubicBezTo>
                    <a:pt x="2929484" y="383972"/>
                    <a:pt x="2923890" y="386289"/>
                    <a:pt x="2918057" y="386289"/>
                  </a:cubicBezTo>
                  <a:lnTo>
                    <a:pt x="21994" y="386289"/>
                  </a:lnTo>
                  <a:cubicBezTo>
                    <a:pt x="16161" y="386289"/>
                    <a:pt x="10567" y="383972"/>
                    <a:pt x="6442" y="379847"/>
                  </a:cubicBezTo>
                  <a:cubicBezTo>
                    <a:pt x="2317" y="375722"/>
                    <a:pt x="0" y="370128"/>
                    <a:pt x="0" y="364295"/>
                  </a:cubicBezTo>
                  <a:lnTo>
                    <a:pt x="0" y="21994"/>
                  </a:lnTo>
                  <a:cubicBezTo>
                    <a:pt x="0" y="16161"/>
                    <a:pt x="2317" y="10567"/>
                    <a:pt x="6442" y="6442"/>
                  </a:cubicBezTo>
                  <a:cubicBezTo>
                    <a:pt x="10567" y="2317"/>
                    <a:pt x="16161" y="0"/>
                    <a:pt x="21994" y="0"/>
                  </a:cubicBezTo>
                  <a:close/>
                </a:path>
              </a:pathLst>
            </a:custGeom>
            <a:solidFill>
              <a:srgbClr val="AD6532"/>
            </a:solidFill>
            <a:ln cap="sq">
              <a:noFill/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28575"/>
              <a:ext cx="2940051" cy="414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3" id="63"/>
          <p:cNvSpPr/>
          <p:nvPr/>
        </p:nvSpPr>
        <p:spPr>
          <a:xfrm flipH="false" flipV="false" rot="0">
            <a:off x="3364587" y="7598867"/>
            <a:ext cx="1132150" cy="973649"/>
          </a:xfrm>
          <a:custGeom>
            <a:avLst/>
            <a:gdLst/>
            <a:ahLst/>
            <a:cxnLst/>
            <a:rect r="r" b="b" t="t" l="l"/>
            <a:pathLst>
              <a:path h="973649" w="1132150">
                <a:moveTo>
                  <a:pt x="0" y="0"/>
                </a:moveTo>
                <a:lnTo>
                  <a:pt x="1132151" y="0"/>
                </a:lnTo>
                <a:lnTo>
                  <a:pt x="1132151" y="973649"/>
                </a:lnTo>
                <a:lnTo>
                  <a:pt x="0" y="97364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64" id="64"/>
          <p:cNvSpPr txBox="true"/>
          <p:nvPr/>
        </p:nvSpPr>
        <p:spPr>
          <a:xfrm rot="0">
            <a:off x="3024981" y="4184977"/>
            <a:ext cx="163500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Product Name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747069" y="2687706"/>
            <a:ext cx="55582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$10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281343" y="4184977"/>
            <a:ext cx="163500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Product Name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003431" y="2687706"/>
            <a:ext cx="55582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$10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765927" y="4184977"/>
            <a:ext cx="163500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Product Name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488015" y="2687706"/>
            <a:ext cx="55582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$10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3024981" y="6469234"/>
            <a:ext cx="163500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Product Name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2747069" y="4971963"/>
            <a:ext cx="55582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$10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5281343" y="6469234"/>
            <a:ext cx="163500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Product Name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5003431" y="4971963"/>
            <a:ext cx="55582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$10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765927" y="6469234"/>
            <a:ext cx="163500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Product Name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488015" y="4971963"/>
            <a:ext cx="55582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$10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3024981" y="8753491"/>
            <a:ext cx="163500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Product Name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2747069" y="7256219"/>
            <a:ext cx="55582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$10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5281343" y="8753491"/>
            <a:ext cx="163500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Product Name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5003431" y="7256219"/>
            <a:ext cx="55582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$10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765927" y="8753491"/>
            <a:ext cx="163500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Product Name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488015" y="7256219"/>
            <a:ext cx="55582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$10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756000" y="1496772"/>
            <a:ext cx="390398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80"/>
              </a:lnSpc>
            </a:pPr>
            <a:r>
              <a:rPr lang="en-US" sz="1900" spc="330">
                <a:solidFill>
                  <a:srgbClr val="EDE1C7"/>
                </a:solidFill>
                <a:latin typeface="Garet"/>
                <a:ea typeface="Garet"/>
                <a:cs typeface="Garet"/>
                <a:sym typeface="Garet"/>
              </a:rPr>
              <a:t>GROCERY CATALOGUE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795557" y="1902234"/>
            <a:ext cx="3210748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Up To 20% Off For All Illustrated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620913" y="9670946"/>
            <a:ext cx="431817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b="true">
                <a:solidFill>
                  <a:srgbClr val="EDE1C7"/>
                </a:solidFill>
                <a:latin typeface="Inter Bold"/>
                <a:ea typeface="Inter Bold"/>
                <a:cs typeface="Inter Bold"/>
                <a:sym typeface="Inter Bold"/>
              </a:rPr>
              <a:t>Check The Latest Loyalty Promo Via The Website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908844" y="9882383"/>
            <a:ext cx="5742312" cy="29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www.reallygreatsite.com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DAG0qVvbRnw</dc:identifier>
  <dcterms:modified xsi:type="dcterms:W3CDTF">2011-08-01T06:04:30Z</dcterms:modified>
  <cp:revision>1</cp:revision>
  <dc:title>White And Beige Modern Special Offer Grocery Catalogue Flyer</dc:title>
</cp:coreProperties>
</file>