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Gotham Bold Italics" charset="1" panose="02000000000000000000"/>
      <p:regular r:id="rId7"/>
    </p:embeddedFont>
    <p:embeddedFont>
      <p:font typeface="Gotham" charset="1" panose="00000000000000000000"/>
      <p:regular r:id="rId8"/>
    </p:embeddedFont>
    <p:embeddedFont>
      <p:font typeface="Gotham Bold" charset="1" panose="000000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E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9238" y="2274050"/>
            <a:ext cx="8058476" cy="7661950"/>
            <a:chOff x="0" y="0"/>
            <a:chExt cx="2887976" cy="27458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87976" cy="2745870"/>
            </a:xfrm>
            <a:custGeom>
              <a:avLst/>
              <a:gdLst/>
              <a:ahLst/>
              <a:cxnLst/>
              <a:rect r="r" b="b" t="t" l="l"/>
              <a:pathLst>
                <a:path h="2745870" w="2887976">
                  <a:moveTo>
                    <a:pt x="0" y="0"/>
                  </a:moveTo>
                  <a:lnTo>
                    <a:pt x="2887976" y="0"/>
                  </a:lnTo>
                  <a:lnTo>
                    <a:pt x="2887976" y="2745870"/>
                  </a:lnTo>
                  <a:lnTo>
                    <a:pt x="0" y="2745870"/>
                  </a:lnTo>
                  <a:close/>
                </a:path>
              </a:pathLst>
            </a:custGeom>
            <a:solidFill>
              <a:srgbClr val="F11F1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887976" cy="27744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04850" y="9678894"/>
            <a:ext cx="8058476" cy="1585310"/>
            <a:chOff x="0" y="0"/>
            <a:chExt cx="2887976" cy="5681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887976" cy="568139"/>
            </a:xfrm>
            <a:custGeom>
              <a:avLst/>
              <a:gdLst/>
              <a:ahLst/>
              <a:cxnLst/>
              <a:rect r="r" b="b" t="t" l="l"/>
              <a:pathLst>
                <a:path h="568139" w="2887976">
                  <a:moveTo>
                    <a:pt x="0" y="0"/>
                  </a:moveTo>
                  <a:lnTo>
                    <a:pt x="2887976" y="0"/>
                  </a:lnTo>
                  <a:lnTo>
                    <a:pt x="2887976" y="568139"/>
                  </a:lnTo>
                  <a:lnTo>
                    <a:pt x="0" y="568139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887976" cy="5967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307405" y="516418"/>
            <a:ext cx="1937841" cy="1263842"/>
            <a:chOff x="0" y="0"/>
            <a:chExt cx="694479" cy="4529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94479" cy="452932"/>
            </a:xfrm>
            <a:custGeom>
              <a:avLst/>
              <a:gdLst/>
              <a:ahLst/>
              <a:cxnLst/>
              <a:rect r="r" b="b" t="t" l="l"/>
              <a:pathLst>
                <a:path h="452932" w="694479">
                  <a:moveTo>
                    <a:pt x="103873" y="0"/>
                  </a:moveTo>
                  <a:lnTo>
                    <a:pt x="590605" y="0"/>
                  </a:lnTo>
                  <a:cubicBezTo>
                    <a:pt x="647973" y="0"/>
                    <a:pt x="694479" y="46506"/>
                    <a:pt x="694479" y="103873"/>
                  </a:cubicBezTo>
                  <a:lnTo>
                    <a:pt x="694479" y="349059"/>
                  </a:lnTo>
                  <a:cubicBezTo>
                    <a:pt x="694479" y="376608"/>
                    <a:pt x="683535" y="403029"/>
                    <a:pt x="664055" y="422509"/>
                  </a:cubicBezTo>
                  <a:cubicBezTo>
                    <a:pt x="644575" y="441989"/>
                    <a:pt x="618154" y="452932"/>
                    <a:pt x="590605" y="452932"/>
                  </a:cubicBezTo>
                  <a:lnTo>
                    <a:pt x="103873" y="452932"/>
                  </a:lnTo>
                  <a:cubicBezTo>
                    <a:pt x="76324" y="452932"/>
                    <a:pt x="49904" y="441989"/>
                    <a:pt x="30424" y="422509"/>
                  </a:cubicBezTo>
                  <a:cubicBezTo>
                    <a:pt x="10944" y="403029"/>
                    <a:pt x="0" y="376608"/>
                    <a:pt x="0" y="349059"/>
                  </a:cubicBezTo>
                  <a:lnTo>
                    <a:pt x="0" y="103873"/>
                  </a:lnTo>
                  <a:cubicBezTo>
                    <a:pt x="0" y="76324"/>
                    <a:pt x="10944" y="49904"/>
                    <a:pt x="30424" y="30424"/>
                  </a:cubicBezTo>
                  <a:cubicBezTo>
                    <a:pt x="49904" y="10944"/>
                    <a:pt x="76324" y="0"/>
                    <a:pt x="10387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BF0909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694479" cy="481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29532" y="2733844"/>
            <a:ext cx="1432789" cy="1715161"/>
            <a:chOff x="0" y="0"/>
            <a:chExt cx="677502" cy="81102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77502" cy="811024"/>
            </a:xfrm>
            <a:custGeom>
              <a:avLst/>
              <a:gdLst/>
              <a:ahLst/>
              <a:cxnLst/>
              <a:rect r="r" b="b" t="t" l="l"/>
              <a:pathLst>
                <a:path h="811024" w="677502">
                  <a:moveTo>
                    <a:pt x="54034" y="0"/>
                  </a:moveTo>
                  <a:lnTo>
                    <a:pt x="623469" y="0"/>
                  </a:lnTo>
                  <a:cubicBezTo>
                    <a:pt x="653311" y="0"/>
                    <a:pt x="677502" y="24192"/>
                    <a:pt x="677502" y="54034"/>
                  </a:cubicBezTo>
                  <a:lnTo>
                    <a:pt x="677502" y="756990"/>
                  </a:lnTo>
                  <a:cubicBezTo>
                    <a:pt x="677502" y="786832"/>
                    <a:pt x="653311" y="811024"/>
                    <a:pt x="623469" y="811024"/>
                  </a:cubicBezTo>
                  <a:lnTo>
                    <a:pt x="54034" y="811024"/>
                  </a:lnTo>
                  <a:cubicBezTo>
                    <a:pt x="24192" y="811024"/>
                    <a:pt x="0" y="786832"/>
                    <a:pt x="0" y="756990"/>
                  </a:cubicBezTo>
                  <a:lnTo>
                    <a:pt x="0" y="54034"/>
                  </a:lnTo>
                  <a:cubicBezTo>
                    <a:pt x="0" y="24192"/>
                    <a:pt x="24192" y="0"/>
                    <a:pt x="540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677502" cy="839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29532" y="4901027"/>
            <a:ext cx="1432789" cy="1715161"/>
            <a:chOff x="0" y="0"/>
            <a:chExt cx="677502" cy="81102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77502" cy="811024"/>
            </a:xfrm>
            <a:custGeom>
              <a:avLst/>
              <a:gdLst/>
              <a:ahLst/>
              <a:cxnLst/>
              <a:rect r="r" b="b" t="t" l="l"/>
              <a:pathLst>
                <a:path h="811024" w="677502">
                  <a:moveTo>
                    <a:pt x="54034" y="0"/>
                  </a:moveTo>
                  <a:lnTo>
                    <a:pt x="623469" y="0"/>
                  </a:lnTo>
                  <a:cubicBezTo>
                    <a:pt x="653311" y="0"/>
                    <a:pt x="677502" y="24192"/>
                    <a:pt x="677502" y="54034"/>
                  </a:cubicBezTo>
                  <a:lnTo>
                    <a:pt x="677502" y="756990"/>
                  </a:lnTo>
                  <a:cubicBezTo>
                    <a:pt x="677502" y="786832"/>
                    <a:pt x="653311" y="811024"/>
                    <a:pt x="623469" y="811024"/>
                  </a:cubicBezTo>
                  <a:lnTo>
                    <a:pt x="54034" y="811024"/>
                  </a:lnTo>
                  <a:cubicBezTo>
                    <a:pt x="24192" y="811024"/>
                    <a:pt x="0" y="786832"/>
                    <a:pt x="0" y="756990"/>
                  </a:cubicBezTo>
                  <a:lnTo>
                    <a:pt x="0" y="54034"/>
                  </a:lnTo>
                  <a:cubicBezTo>
                    <a:pt x="0" y="24192"/>
                    <a:pt x="24192" y="0"/>
                    <a:pt x="540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677502" cy="839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729532" y="7068210"/>
            <a:ext cx="1432789" cy="1715161"/>
            <a:chOff x="0" y="0"/>
            <a:chExt cx="677502" cy="8110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77502" cy="811024"/>
            </a:xfrm>
            <a:custGeom>
              <a:avLst/>
              <a:gdLst/>
              <a:ahLst/>
              <a:cxnLst/>
              <a:rect r="r" b="b" t="t" l="l"/>
              <a:pathLst>
                <a:path h="811024" w="677502">
                  <a:moveTo>
                    <a:pt x="54034" y="0"/>
                  </a:moveTo>
                  <a:lnTo>
                    <a:pt x="623469" y="0"/>
                  </a:lnTo>
                  <a:cubicBezTo>
                    <a:pt x="653311" y="0"/>
                    <a:pt x="677502" y="24192"/>
                    <a:pt x="677502" y="54034"/>
                  </a:cubicBezTo>
                  <a:lnTo>
                    <a:pt x="677502" y="756990"/>
                  </a:lnTo>
                  <a:cubicBezTo>
                    <a:pt x="677502" y="786832"/>
                    <a:pt x="653311" y="811024"/>
                    <a:pt x="623469" y="811024"/>
                  </a:cubicBezTo>
                  <a:lnTo>
                    <a:pt x="54034" y="811024"/>
                  </a:lnTo>
                  <a:cubicBezTo>
                    <a:pt x="24192" y="811024"/>
                    <a:pt x="0" y="786832"/>
                    <a:pt x="0" y="756990"/>
                  </a:cubicBezTo>
                  <a:lnTo>
                    <a:pt x="0" y="54034"/>
                  </a:lnTo>
                  <a:cubicBezTo>
                    <a:pt x="0" y="24192"/>
                    <a:pt x="24192" y="0"/>
                    <a:pt x="540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677502" cy="839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274626" y="2733844"/>
            <a:ext cx="1432789" cy="1715161"/>
            <a:chOff x="0" y="0"/>
            <a:chExt cx="677502" cy="81102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77502" cy="811024"/>
            </a:xfrm>
            <a:custGeom>
              <a:avLst/>
              <a:gdLst/>
              <a:ahLst/>
              <a:cxnLst/>
              <a:rect r="r" b="b" t="t" l="l"/>
              <a:pathLst>
                <a:path h="811024" w="677502">
                  <a:moveTo>
                    <a:pt x="54034" y="0"/>
                  </a:moveTo>
                  <a:lnTo>
                    <a:pt x="623469" y="0"/>
                  </a:lnTo>
                  <a:cubicBezTo>
                    <a:pt x="653311" y="0"/>
                    <a:pt x="677502" y="24192"/>
                    <a:pt x="677502" y="54034"/>
                  </a:cubicBezTo>
                  <a:lnTo>
                    <a:pt x="677502" y="756990"/>
                  </a:lnTo>
                  <a:cubicBezTo>
                    <a:pt x="677502" y="786832"/>
                    <a:pt x="653311" y="811024"/>
                    <a:pt x="623469" y="811024"/>
                  </a:cubicBezTo>
                  <a:lnTo>
                    <a:pt x="54034" y="811024"/>
                  </a:lnTo>
                  <a:cubicBezTo>
                    <a:pt x="24192" y="811024"/>
                    <a:pt x="0" y="786832"/>
                    <a:pt x="0" y="756990"/>
                  </a:cubicBezTo>
                  <a:lnTo>
                    <a:pt x="0" y="54034"/>
                  </a:lnTo>
                  <a:cubicBezTo>
                    <a:pt x="0" y="24192"/>
                    <a:pt x="24192" y="0"/>
                    <a:pt x="540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677502" cy="839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2274626" y="4901027"/>
            <a:ext cx="1432789" cy="1715161"/>
            <a:chOff x="0" y="0"/>
            <a:chExt cx="677502" cy="81102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77502" cy="811024"/>
            </a:xfrm>
            <a:custGeom>
              <a:avLst/>
              <a:gdLst/>
              <a:ahLst/>
              <a:cxnLst/>
              <a:rect r="r" b="b" t="t" l="l"/>
              <a:pathLst>
                <a:path h="811024" w="677502">
                  <a:moveTo>
                    <a:pt x="54034" y="0"/>
                  </a:moveTo>
                  <a:lnTo>
                    <a:pt x="623469" y="0"/>
                  </a:lnTo>
                  <a:cubicBezTo>
                    <a:pt x="653311" y="0"/>
                    <a:pt x="677502" y="24192"/>
                    <a:pt x="677502" y="54034"/>
                  </a:cubicBezTo>
                  <a:lnTo>
                    <a:pt x="677502" y="756990"/>
                  </a:lnTo>
                  <a:cubicBezTo>
                    <a:pt x="677502" y="786832"/>
                    <a:pt x="653311" y="811024"/>
                    <a:pt x="623469" y="811024"/>
                  </a:cubicBezTo>
                  <a:lnTo>
                    <a:pt x="54034" y="811024"/>
                  </a:lnTo>
                  <a:cubicBezTo>
                    <a:pt x="24192" y="811024"/>
                    <a:pt x="0" y="786832"/>
                    <a:pt x="0" y="756990"/>
                  </a:cubicBezTo>
                  <a:lnTo>
                    <a:pt x="0" y="54034"/>
                  </a:lnTo>
                  <a:cubicBezTo>
                    <a:pt x="0" y="24192"/>
                    <a:pt x="24192" y="0"/>
                    <a:pt x="540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677502" cy="839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274626" y="7068210"/>
            <a:ext cx="1432789" cy="1715161"/>
            <a:chOff x="0" y="0"/>
            <a:chExt cx="677502" cy="81102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77502" cy="811024"/>
            </a:xfrm>
            <a:custGeom>
              <a:avLst/>
              <a:gdLst/>
              <a:ahLst/>
              <a:cxnLst/>
              <a:rect r="r" b="b" t="t" l="l"/>
              <a:pathLst>
                <a:path h="811024" w="677502">
                  <a:moveTo>
                    <a:pt x="54034" y="0"/>
                  </a:moveTo>
                  <a:lnTo>
                    <a:pt x="623469" y="0"/>
                  </a:lnTo>
                  <a:cubicBezTo>
                    <a:pt x="653311" y="0"/>
                    <a:pt x="677502" y="24192"/>
                    <a:pt x="677502" y="54034"/>
                  </a:cubicBezTo>
                  <a:lnTo>
                    <a:pt x="677502" y="756990"/>
                  </a:lnTo>
                  <a:cubicBezTo>
                    <a:pt x="677502" y="786832"/>
                    <a:pt x="653311" y="811024"/>
                    <a:pt x="623469" y="811024"/>
                  </a:cubicBezTo>
                  <a:lnTo>
                    <a:pt x="54034" y="811024"/>
                  </a:lnTo>
                  <a:cubicBezTo>
                    <a:pt x="24192" y="811024"/>
                    <a:pt x="0" y="786832"/>
                    <a:pt x="0" y="756990"/>
                  </a:cubicBezTo>
                  <a:lnTo>
                    <a:pt x="0" y="54034"/>
                  </a:lnTo>
                  <a:cubicBezTo>
                    <a:pt x="0" y="24192"/>
                    <a:pt x="24192" y="0"/>
                    <a:pt x="540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677502" cy="839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822919" y="2733844"/>
            <a:ext cx="1432789" cy="1715161"/>
            <a:chOff x="0" y="0"/>
            <a:chExt cx="677502" cy="81102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77502" cy="811024"/>
            </a:xfrm>
            <a:custGeom>
              <a:avLst/>
              <a:gdLst/>
              <a:ahLst/>
              <a:cxnLst/>
              <a:rect r="r" b="b" t="t" l="l"/>
              <a:pathLst>
                <a:path h="811024" w="677502">
                  <a:moveTo>
                    <a:pt x="54034" y="0"/>
                  </a:moveTo>
                  <a:lnTo>
                    <a:pt x="623469" y="0"/>
                  </a:lnTo>
                  <a:cubicBezTo>
                    <a:pt x="653311" y="0"/>
                    <a:pt x="677502" y="24192"/>
                    <a:pt x="677502" y="54034"/>
                  </a:cubicBezTo>
                  <a:lnTo>
                    <a:pt x="677502" y="756990"/>
                  </a:lnTo>
                  <a:cubicBezTo>
                    <a:pt x="677502" y="786832"/>
                    <a:pt x="653311" y="811024"/>
                    <a:pt x="623469" y="811024"/>
                  </a:cubicBezTo>
                  <a:lnTo>
                    <a:pt x="54034" y="811024"/>
                  </a:lnTo>
                  <a:cubicBezTo>
                    <a:pt x="24192" y="811024"/>
                    <a:pt x="0" y="786832"/>
                    <a:pt x="0" y="756990"/>
                  </a:cubicBezTo>
                  <a:lnTo>
                    <a:pt x="0" y="54034"/>
                  </a:lnTo>
                  <a:cubicBezTo>
                    <a:pt x="0" y="24192"/>
                    <a:pt x="24192" y="0"/>
                    <a:pt x="540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677502" cy="839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3822919" y="4901027"/>
            <a:ext cx="1432789" cy="1715161"/>
            <a:chOff x="0" y="0"/>
            <a:chExt cx="677502" cy="811024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77502" cy="811024"/>
            </a:xfrm>
            <a:custGeom>
              <a:avLst/>
              <a:gdLst/>
              <a:ahLst/>
              <a:cxnLst/>
              <a:rect r="r" b="b" t="t" l="l"/>
              <a:pathLst>
                <a:path h="811024" w="677502">
                  <a:moveTo>
                    <a:pt x="54034" y="0"/>
                  </a:moveTo>
                  <a:lnTo>
                    <a:pt x="623469" y="0"/>
                  </a:lnTo>
                  <a:cubicBezTo>
                    <a:pt x="653311" y="0"/>
                    <a:pt x="677502" y="24192"/>
                    <a:pt x="677502" y="54034"/>
                  </a:cubicBezTo>
                  <a:lnTo>
                    <a:pt x="677502" y="756990"/>
                  </a:lnTo>
                  <a:cubicBezTo>
                    <a:pt x="677502" y="786832"/>
                    <a:pt x="653311" y="811024"/>
                    <a:pt x="623469" y="811024"/>
                  </a:cubicBezTo>
                  <a:lnTo>
                    <a:pt x="54034" y="811024"/>
                  </a:lnTo>
                  <a:cubicBezTo>
                    <a:pt x="24192" y="811024"/>
                    <a:pt x="0" y="786832"/>
                    <a:pt x="0" y="756990"/>
                  </a:cubicBezTo>
                  <a:lnTo>
                    <a:pt x="0" y="54034"/>
                  </a:lnTo>
                  <a:cubicBezTo>
                    <a:pt x="0" y="24192"/>
                    <a:pt x="24192" y="0"/>
                    <a:pt x="540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677502" cy="839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3822919" y="7068210"/>
            <a:ext cx="1432789" cy="1715161"/>
            <a:chOff x="0" y="0"/>
            <a:chExt cx="677502" cy="811024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77502" cy="811024"/>
            </a:xfrm>
            <a:custGeom>
              <a:avLst/>
              <a:gdLst/>
              <a:ahLst/>
              <a:cxnLst/>
              <a:rect r="r" b="b" t="t" l="l"/>
              <a:pathLst>
                <a:path h="811024" w="677502">
                  <a:moveTo>
                    <a:pt x="54034" y="0"/>
                  </a:moveTo>
                  <a:lnTo>
                    <a:pt x="623469" y="0"/>
                  </a:lnTo>
                  <a:cubicBezTo>
                    <a:pt x="653311" y="0"/>
                    <a:pt x="677502" y="24192"/>
                    <a:pt x="677502" y="54034"/>
                  </a:cubicBezTo>
                  <a:lnTo>
                    <a:pt x="677502" y="756990"/>
                  </a:lnTo>
                  <a:cubicBezTo>
                    <a:pt x="677502" y="786832"/>
                    <a:pt x="653311" y="811024"/>
                    <a:pt x="623469" y="811024"/>
                  </a:cubicBezTo>
                  <a:lnTo>
                    <a:pt x="54034" y="811024"/>
                  </a:lnTo>
                  <a:cubicBezTo>
                    <a:pt x="24192" y="811024"/>
                    <a:pt x="0" y="786832"/>
                    <a:pt x="0" y="756990"/>
                  </a:cubicBezTo>
                  <a:lnTo>
                    <a:pt x="0" y="54034"/>
                  </a:lnTo>
                  <a:cubicBezTo>
                    <a:pt x="0" y="24192"/>
                    <a:pt x="24192" y="0"/>
                    <a:pt x="540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677502" cy="839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5371211" y="2733844"/>
            <a:ext cx="1432789" cy="1715161"/>
            <a:chOff x="0" y="0"/>
            <a:chExt cx="677502" cy="811024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77502" cy="811024"/>
            </a:xfrm>
            <a:custGeom>
              <a:avLst/>
              <a:gdLst/>
              <a:ahLst/>
              <a:cxnLst/>
              <a:rect r="r" b="b" t="t" l="l"/>
              <a:pathLst>
                <a:path h="811024" w="677502">
                  <a:moveTo>
                    <a:pt x="54034" y="0"/>
                  </a:moveTo>
                  <a:lnTo>
                    <a:pt x="623469" y="0"/>
                  </a:lnTo>
                  <a:cubicBezTo>
                    <a:pt x="653311" y="0"/>
                    <a:pt x="677502" y="24192"/>
                    <a:pt x="677502" y="54034"/>
                  </a:cubicBezTo>
                  <a:lnTo>
                    <a:pt x="677502" y="756990"/>
                  </a:lnTo>
                  <a:cubicBezTo>
                    <a:pt x="677502" y="786832"/>
                    <a:pt x="653311" y="811024"/>
                    <a:pt x="623469" y="811024"/>
                  </a:cubicBezTo>
                  <a:lnTo>
                    <a:pt x="54034" y="811024"/>
                  </a:lnTo>
                  <a:cubicBezTo>
                    <a:pt x="24192" y="811024"/>
                    <a:pt x="0" y="786832"/>
                    <a:pt x="0" y="756990"/>
                  </a:cubicBezTo>
                  <a:lnTo>
                    <a:pt x="0" y="54034"/>
                  </a:lnTo>
                  <a:cubicBezTo>
                    <a:pt x="0" y="24192"/>
                    <a:pt x="24192" y="0"/>
                    <a:pt x="540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28575"/>
              <a:ext cx="677502" cy="839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5371211" y="4901027"/>
            <a:ext cx="1432789" cy="1715161"/>
            <a:chOff x="0" y="0"/>
            <a:chExt cx="677502" cy="811024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77502" cy="811024"/>
            </a:xfrm>
            <a:custGeom>
              <a:avLst/>
              <a:gdLst/>
              <a:ahLst/>
              <a:cxnLst/>
              <a:rect r="r" b="b" t="t" l="l"/>
              <a:pathLst>
                <a:path h="811024" w="677502">
                  <a:moveTo>
                    <a:pt x="54034" y="0"/>
                  </a:moveTo>
                  <a:lnTo>
                    <a:pt x="623469" y="0"/>
                  </a:lnTo>
                  <a:cubicBezTo>
                    <a:pt x="653311" y="0"/>
                    <a:pt x="677502" y="24192"/>
                    <a:pt x="677502" y="54034"/>
                  </a:cubicBezTo>
                  <a:lnTo>
                    <a:pt x="677502" y="756990"/>
                  </a:lnTo>
                  <a:cubicBezTo>
                    <a:pt x="677502" y="786832"/>
                    <a:pt x="653311" y="811024"/>
                    <a:pt x="623469" y="811024"/>
                  </a:cubicBezTo>
                  <a:lnTo>
                    <a:pt x="54034" y="811024"/>
                  </a:lnTo>
                  <a:cubicBezTo>
                    <a:pt x="24192" y="811024"/>
                    <a:pt x="0" y="786832"/>
                    <a:pt x="0" y="756990"/>
                  </a:cubicBezTo>
                  <a:lnTo>
                    <a:pt x="0" y="54034"/>
                  </a:lnTo>
                  <a:cubicBezTo>
                    <a:pt x="0" y="24192"/>
                    <a:pt x="24192" y="0"/>
                    <a:pt x="540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28575"/>
              <a:ext cx="677502" cy="839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5371211" y="7068210"/>
            <a:ext cx="1432789" cy="1715161"/>
            <a:chOff x="0" y="0"/>
            <a:chExt cx="677502" cy="811024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677502" cy="811024"/>
            </a:xfrm>
            <a:custGeom>
              <a:avLst/>
              <a:gdLst/>
              <a:ahLst/>
              <a:cxnLst/>
              <a:rect r="r" b="b" t="t" l="l"/>
              <a:pathLst>
                <a:path h="811024" w="677502">
                  <a:moveTo>
                    <a:pt x="54034" y="0"/>
                  </a:moveTo>
                  <a:lnTo>
                    <a:pt x="623469" y="0"/>
                  </a:lnTo>
                  <a:cubicBezTo>
                    <a:pt x="653311" y="0"/>
                    <a:pt x="677502" y="24192"/>
                    <a:pt x="677502" y="54034"/>
                  </a:cubicBezTo>
                  <a:lnTo>
                    <a:pt x="677502" y="756990"/>
                  </a:lnTo>
                  <a:cubicBezTo>
                    <a:pt x="677502" y="786832"/>
                    <a:pt x="653311" y="811024"/>
                    <a:pt x="623469" y="811024"/>
                  </a:cubicBezTo>
                  <a:lnTo>
                    <a:pt x="54034" y="811024"/>
                  </a:lnTo>
                  <a:cubicBezTo>
                    <a:pt x="24192" y="811024"/>
                    <a:pt x="0" y="786832"/>
                    <a:pt x="0" y="756990"/>
                  </a:cubicBezTo>
                  <a:lnTo>
                    <a:pt x="0" y="54034"/>
                  </a:lnTo>
                  <a:cubicBezTo>
                    <a:pt x="0" y="24192"/>
                    <a:pt x="24192" y="0"/>
                    <a:pt x="540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28575"/>
              <a:ext cx="677502" cy="839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429910" y="2434222"/>
            <a:ext cx="599244" cy="599244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429910" y="4601405"/>
            <a:ext cx="599244" cy="599244"/>
            <a:chOff x="0" y="0"/>
            <a:chExt cx="812800" cy="8128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429910" y="6768588"/>
            <a:ext cx="599244" cy="599244"/>
            <a:chOff x="0" y="0"/>
            <a:chExt cx="812800" cy="8128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1908033" y="2434222"/>
            <a:ext cx="599244" cy="599244"/>
            <a:chOff x="0" y="0"/>
            <a:chExt cx="812800" cy="8128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1908033" y="4601405"/>
            <a:ext cx="599244" cy="599244"/>
            <a:chOff x="0" y="0"/>
            <a:chExt cx="812800" cy="81280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908033" y="6768588"/>
            <a:ext cx="599244" cy="599244"/>
            <a:chOff x="0" y="0"/>
            <a:chExt cx="812800" cy="8128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3467144" y="2434222"/>
            <a:ext cx="599244" cy="599244"/>
            <a:chOff x="0" y="0"/>
            <a:chExt cx="812800" cy="8128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3467144" y="4601405"/>
            <a:ext cx="599244" cy="599244"/>
            <a:chOff x="0" y="0"/>
            <a:chExt cx="812800" cy="81280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3467144" y="6768588"/>
            <a:ext cx="599244" cy="599244"/>
            <a:chOff x="0" y="0"/>
            <a:chExt cx="812800" cy="8128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5029095" y="2434222"/>
            <a:ext cx="599244" cy="599244"/>
            <a:chOff x="0" y="0"/>
            <a:chExt cx="812800" cy="8128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5029095" y="4601405"/>
            <a:ext cx="599244" cy="599244"/>
            <a:chOff x="0" y="0"/>
            <a:chExt cx="812800" cy="8128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5029095" y="6768588"/>
            <a:ext cx="599244" cy="599244"/>
            <a:chOff x="0" y="0"/>
            <a:chExt cx="812800" cy="812800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731001" y="4060985"/>
            <a:ext cx="1431320" cy="282989"/>
            <a:chOff x="0" y="0"/>
            <a:chExt cx="558266" cy="110376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558266" cy="110376"/>
            </a:xfrm>
            <a:custGeom>
              <a:avLst/>
              <a:gdLst/>
              <a:ahLst/>
              <a:cxnLst/>
              <a:rect r="r" b="b" t="t" l="l"/>
              <a:pathLst>
                <a:path h="110376" w="558266">
                  <a:moveTo>
                    <a:pt x="0" y="0"/>
                  </a:moveTo>
                  <a:lnTo>
                    <a:pt x="558266" y="0"/>
                  </a:lnTo>
                  <a:lnTo>
                    <a:pt x="558266" y="110376"/>
                  </a:lnTo>
                  <a:lnTo>
                    <a:pt x="0" y="110376"/>
                  </a:lnTo>
                  <a:close/>
                </a:path>
              </a:pathLst>
            </a:custGeom>
            <a:solidFill>
              <a:srgbClr val="BF0909"/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28575"/>
              <a:ext cx="558266" cy="1389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731001" y="6228168"/>
            <a:ext cx="1431320" cy="282989"/>
            <a:chOff x="0" y="0"/>
            <a:chExt cx="558266" cy="110376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558266" cy="110376"/>
            </a:xfrm>
            <a:custGeom>
              <a:avLst/>
              <a:gdLst/>
              <a:ahLst/>
              <a:cxnLst/>
              <a:rect r="r" b="b" t="t" l="l"/>
              <a:pathLst>
                <a:path h="110376" w="558266">
                  <a:moveTo>
                    <a:pt x="0" y="0"/>
                  </a:moveTo>
                  <a:lnTo>
                    <a:pt x="558266" y="0"/>
                  </a:lnTo>
                  <a:lnTo>
                    <a:pt x="558266" y="110376"/>
                  </a:lnTo>
                  <a:lnTo>
                    <a:pt x="0" y="110376"/>
                  </a:lnTo>
                  <a:close/>
                </a:path>
              </a:pathLst>
            </a:custGeom>
            <a:solidFill>
              <a:srgbClr val="BF0909"/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0" y="-28575"/>
              <a:ext cx="558266" cy="1389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731001" y="8395351"/>
            <a:ext cx="1431320" cy="282989"/>
            <a:chOff x="0" y="0"/>
            <a:chExt cx="558266" cy="110376"/>
          </a:xfrm>
        </p:grpSpPr>
        <p:sp>
          <p:nvSpPr>
            <p:cNvPr name="Freeform 90" id="90"/>
            <p:cNvSpPr/>
            <p:nvPr/>
          </p:nvSpPr>
          <p:spPr>
            <a:xfrm flipH="false" flipV="false" rot="0">
              <a:off x="0" y="0"/>
              <a:ext cx="558266" cy="110376"/>
            </a:xfrm>
            <a:custGeom>
              <a:avLst/>
              <a:gdLst/>
              <a:ahLst/>
              <a:cxnLst/>
              <a:rect r="r" b="b" t="t" l="l"/>
              <a:pathLst>
                <a:path h="110376" w="558266">
                  <a:moveTo>
                    <a:pt x="0" y="0"/>
                  </a:moveTo>
                  <a:lnTo>
                    <a:pt x="558266" y="0"/>
                  </a:lnTo>
                  <a:lnTo>
                    <a:pt x="558266" y="110376"/>
                  </a:lnTo>
                  <a:lnTo>
                    <a:pt x="0" y="110376"/>
                  </a:lnTo>
                  <a:close/>
                </a:path>
              </a:pathLst>
            </a:custGeom>
            <a:solidFill>
              <a:srgbClr val="BF0909"/>
            </a:solidFill>
          </p:spPr>
        </p:sp>
        <p:sp>
          <p:nvSpPr>
            <p:cNvPr name="TextBox 91" id="91"/>
            <p:cNvSpPr txBox="true"/>
            <p:nvPr/>
          </p:nvSpPr>
          <p:spPr>
            <a:xfrm>
              <a:off x="0" y="-28575"/>
              <a:ext cx="558266" cy="1389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2274626" y="4060985"/>
            <a:ext cx="1431320" cy="282989"/>
            <a:chOff x="0" y="0"/>
            <a:chExt cx="558266" cy="110376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0" y="0"/>
              <a:ext cx="558266" cy="110376"/>
            </a:xfrm>
            <a:custGeom>
              <a:avLst/>
              <a:gdLst/>
              <a:ahLst/>
              <a:cxnLst/>
              <a:rect r="r" b="b" t="t" l="l"/>
              <a:pathLst>
                <a:path h="110376" w="558266">
                  <a:moveTo>
                    <a:pt x="0" y="0"/>
                  </a:moveTo>
                  <a:lnTo>
                    <a:pt x="558266" y="0"/>
                  </a:lnTo>
                  <a:lnTo>
                    <a:pt x="558266" y="110376"/>
                  </a:lnTo>
                  <a:lnTo>
                    <a:pt x="0" y="110376"/>
                  </a:lnTo>
                  <a:close/>
                </a:path>
              </a:pathLst>
            </a:custGeom>
            <a:solidFill>
              <a:srgbClr val="BF0909"/>
            </a:solidFill>
          </p:spPr>
        </p:sp>
        <p:sp>
          <p:nvSpPr>
            <p:cNvPr name="TextBox 94" id="94"/>
            <p:cNvSpPr txBox="true"/>
            <p:nvPr/>
          </p:nvSpPr>
          <p:spPr>
            <a:xfrm>
              <a:off x="0" y="-28575"/>
              <a:ext cx="558266" cy="1389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2274626" y="6228168"/>
            <a:ext cx="1431320" cy="282989"/>
            <a:chOff x="0" y="0"/>
            <a:chExt cx="558266" cy="110376"/>
          </a:xfrm>
        </p:grpSpPr>
        <p:sp>
          <p:nvSpPr>
            <p:cNvPr name="Freeform 96" id="96"/>
            <p:cNvSpPr/>
            <p:nvPr/>
          </p:nvSpPr>
          <p:spPr>
            <a:xfrm flipH="false" flipV="false" rot="0">
              <a:off x="0" y="0"/>
              <a:ext cx="558266" cy="110376"/>
            </a:xfrm>
            <a:custGeom>
              <a:avLst/>
              <a:gdLst/>
              <a:ahLst/>
              <a:cxnLst/>
              <a:rect r="r" b="b" t="t" l="l"/>
              <a:pathLst>
                <a:path h="110376" w="558266">
                  <a:moveTo>
                    <a:pt x="0" y="0"/>
                  </a:moveTo>
                  <a:lnTo>
                    <a:pt x="558266" y="0"/>
                  </a:lnTo>
                  <a:lnTo>
                    <a:pt x="558266" y="110376"/>
                  </a:lnTo>
                  <a:lnTo>
                    <a:pt x="0" y="110376"/>
                  </a:lnTo>
                  <a:close/>
                </a:path>
              </a:pathLst>
            </a:custGeom>
            <a:solidFill>
              <a:srgbClr val="BF0909"/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0" y="-28575"/>
              <a:ext cx="558266" cy="1389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2274626" y="8395351"/>
            <a:ext cx="1431320" cy="282989"/>
            <a:chOff x="0" y="0"/>
            <a:chExt cx="558266" cy="110376"/>
          </a:xfrm>
        </p:grpSpPr>
        <p:sp>
          <p:nvSpPr>
            <p:cNvPr name="Freeform 99" id="99"/>
            <p:cNvSpPr/>
            <p:nvPr/>
          </p:nvSpPr>
          <p:spPr>
            <a:xfrm flipH="false" flipV="false" rot="0">
              <a:off x="0" y="0"/>
              <a:ext cx="558266" cy="110376"/>
            </a:xfrm>
            <a:custGeom>
              <a:avLst/>
              <a:gdLst/>
              <a:ahLst/>
              <a:cxnLst/>
              <a:rect r="r" b="b" t="t" l="l"/>
              <a:pathLst>
                <a:path h="110376" w="558266">
                  <a:moveTo>
                    <a:pt x="0" y="0"/>
                  </a:moveTo>
                  <a:lnTo>
                    <a:pt x="558266" y="0"/>
                  </a:lnTo>
                  <a:lnTo>
                    <a:pt x="558266" y="110376"/>
                  </a:lnTo>
                  <a:lnTo>
                    <a:pt x="0" y="110376"/>
                  </a:lnTo>
                  <a:close/>
                </a:path>
              </a:pathLst>
            </a:custGeom>
            <a:solidFill>
              <a:srgbClr val="BF0909"/>
            </a:solidFill>
          </p:spPr>
        </p:sp>
        <p:sp>
          <p:nvSpPr>
            <p:cNvPr name="TextBox 100" id="100"/>
            <p:cNvSpPr txBox="true"/>
            <p:nvPr/>
          </p:nvSpPr>
          <p:spPr>
            <a:xfrm>
              <a:off x="0" y="-28575"/>
              <a:ext cx="558266" cy="1389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01" id="101"/>
          <p:cNvGrpSpPr/>
          <p:nvPr/>
        </p:nvGrpSpPr>
        <p:grpSpPr>
          <a:xfrm rot="0">
            <a:off x="3824388" y="4060985"/>
            <a:ext cx="1431320" cy="282989"/>
            <a:chOff x="0" y="0"/>
            <a:chExt cx="558266" cy="110376"/>
          </a:xfrm>
        </p:grpSpPr>
        <p:sp>
          <p:nvSpPr>
            <p:cNvPr name="Freeform 102" id="102"/>
            <p:cNvSpPr/>
            <p:nvPr/>
          </p:nvSpPr>
          <p:spPr>
            <a:xfrm flipH="false" flipV="false" rot="0">
              <a:off x="0" y="0"/>
              <a:ext cx="558266" cy="110376"/>
            </a:xfrm>
            <a:custGeom>
              <a:avLst/>
              <a:gdLst/>
              <a:ahLst/>
              <a:cxnLst/>
              <a:rect r="r" b="b" t="t" l="l"/>
              <a:pathLst>
                <a:path h="110376" w="558266">
                  <a:moveTo>
                    <a:pt x="0" y="0"/>
                  </a:moveTo>
                  <a:lnTo>
                    <a:pt x="558266" y="0"/>
                  </a:lnTo>
                  <a:lnTo>
                    <a:pt x="558266" y="110376"/>
                  </a:lnTo>
                  <a:lnTo>
                    <a:pt x="0" y="110376"/>
                  </a:lnTo>
                  <a:close/>
                </a:path>
              </a:pathLst>
            </a:custGeom>
            <a:solidFill>
              <a:srgbClr val="BF0909"/>
            </a:solidFill>
          </p:spPr>
        </p:sp>
        <p:sp>
          <p:nvSpPr>
            <p:cNvPr name="TextBox 103" id="103"/>
            <p:cNvSpPr txBox="true"/>
            <p:nvPr/>
          </p:nvSpPr>
          <p:spPr>
            <a:xfrm>
              <a:off x="0" y="-28575"/>
              <a:ext cx="558266" cy="1389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3824388" y="6228168"/>
            <a:ext cx="1431320" cy="282989"/>
            <a:chOff x="0" y="0"/>
            <a:chExt cx="558266" cy="110376"/>
          </a:xfrm>
        </p:grpSpPr>
        <p:sp>
          <p:nvSpPr>
            <p:cNvPr name="Freeform 105" id="105"/>
            <p:cNvSpPr/>
            <p:nvPr/>
          </p:nvSpPr>
          <p:spPr>
            <a:xfrm flipH="false" flipV="false" rot="0">
              <a:off x="0" y="0"/>
              <a:ext cx="558266" cy="110376"/>
            </a:xfrm>
            <a:custGeom>
              <a:avLst/>
              <a:gdLst/>
              <a:ahLst/>
              <a:cxnLst/>
              <a:rect r="r" b="b" t="t" l="l"/>
              <a:pathLst>
                <a:path h="110376" w="558266">
                  <a:moveTo>
                    <a:pt x="0" y="0"/>
                  </a:moveTo>
                  <a:lnTo>
                    <a:pt x="558266" y="0"/>
                  </a:lnTo>
                  <a:lnTo>
                    <a:pt x="558266" y="110376"/>
                  </a:lnTo>
                  <a:lnTo>
                    <a:pt x="0" y="110376"/>
                  </a:lnTo>
                  <a:close/>
                </a:path>
              </a:pathLst>
            </a:custGeom>
            <a:solidFill>
              <a:srgbClr val="BF0909"/>
            </a:solidFill>
          </p:spPr>
        </p:sp>
        <p:sp>
          <p:nvSpPr>
            <p:cNvPr name="TextBox 106" id="106"/>
            <p:cNvSpPr txBox="true"/>
            <p:nvPr/>
          </p:nvSpPr>
          <p:spPr>
            <a:xfrm>
              <a:off x="0" y="-28575"/>
              <a:ext cx="558266" cy="1389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07" id="107"/>
          <p:cNvGrpSpPr/>
          <p:nvPr/>
        </p:nvGrpSpPr>
        <p:grpSpPr>
          <a:xfrm rot="0">
            <a:off x="3824388" y="8395351"/>
            <a:ext cx="1431320" cy="282989"/>
            <a:chOff x="0" y="0"/>
            <a:chExt cx="558266" cy="110376"/>
          </a:xfrm>
        </p:grpSpPr>
        <p:sp>
          <p:nvSpPr>
            <p:cNvPr name="Freeform 108" id="108"/>
            <p:cNvSpPr/>
            <p:nvPr/>
          </p:nvSpPr>
          <p:spPr>
            <a:xfrm flipH="false" flipV="false" rot="0">
              <a:off x="0" y="0"/>
              <a:ext cx="558266" cy="110376"/>
            </a:xfrm>
            <a:custGeom>
              <a:avLst/>
              <a:gdLst/>
              <a:ahLst/>
              <a:cxnLst/>
              <a:rect r="r" b="b" t="t" l="l"/>
              <a:pathLst>
                <a:path h="110376" w="558266">
                  <a:moveTo>
                    <a:pt x="0" y="0"/>
                  </a:moveTo>
                  <a:lnTo>
                    <a:pt x="558266" y="0"/>
                  </a:lnTo>
                  <a:lnTo>
                    <a:pt x="558266" y="110376"/>
                  </a:lnTo>
                  <a:lnTo>
                    <a:pt x="0" y="110376"/>
                  </a:lnTo>
                  <a:close/>
                </a:path>
              </a:pathLst>
            </a:custGeom>
            <a:solidFill>
              <a:srgbClr val="BF0909"/>
            </a:solidFill>
          </p:spPr>
        </p:sp>
        <p:sp>
          <p:nvSpPr>
            <p:cNvPr name="TextBox 109" id="109"/>
            <p:cNvSpPr txBox="true"/>
            <p:nvPr/>
          </p:nvSpPr>
          <p:spPr>
            <a:xfrm>
              <a:off x="0" y="-28575"/>
              <a:ext cx="558266" cy="1389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0" id="110"/>
          <p:cNvGrpSpPr/>
          <p:nvPr/>
        </p:nvGrpSpPr>
        <p:grpSpPr>
          <a:xfrm rot="0">
            <a:off x="5372680" y="4060985"/>
            <a:ext cx="1431320" cy="282989"/>
            <a:chOff x="0" y="0"/>
            <a:chExt cx="558266" cy="110376"/>
          </a:xfrm>
        </p:grpSpPr>
        <p:sp>
          <p:nvSpPr>
            <p:cNvPr name="Freeform 111" id="111"/>
            <p:cNvSpPr/>
            <p:nvPr/>
          </p:nvSpPr>
          <p:spPr>
            <a:xfrm flipH="false" flipV="false" rot="0">
              <a:off x="0" y="0"/>
              <a:ext cx="558266" cy="110376"/>
            </a:xfrm>
            <a:custGeom>
              <a:avLst/>
              <a:gdLst/>
              <a:ahLst/>
              <a:cxnLst/>
              <a:rect r="r" b="b" t="t" l="l"/>
              <a:pathLst>
                <a:path h="110376" w="558266">
                  <a:moveTo>
                    <a:pt x="0" y="0"/>
                  </a:moveTo>
                  <a:lnTo>
                    <a:pt x="558266" y="0"/>
                  </a:lnTo>
                  <a:lnTo>
                    <a:pt x="558266" y="110376"/>
                  </a:lnTo>
                  <a:lnTo>
                    <a:pt x="0" y="110376"/>
                  </a:lnTo>
                  <a:close/>
                </a:path>
              </a:pathLst>
            </a:custGeom>
            <a:solidFill>
              <a:srgbClr val="BF0909"/>
            </a:solidFill>
          </p:spPr>
        </p:sp>
        <p:sp>
          <p:nvSpPr>
            <p:cNvPr name="TextBox 112" id="112"/>
            <p:cNvSpPr txBox="true"/>
            <p:nvPr/>
          </p:nvSpPr>
          <p:spPr>
            <a:xfrm>
              <a:off x="0" y="-28575"/>
              <a:ext cx="558266" cy="1389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3" id="113"/>
          <p:cNvGrpSpPr/>
          <p:nvPr/>
        </p:nvGrpSpPr>
        <p:grpSpPr>
          <a:xfrm rot="0">
            <a:off x="5372680" y="6228168"/>
            <a:ext cx="1431320" cy="282989"/>
            <a:chOff x="0" y="0"/>
            <a:chExt cx="558266" cy="110376"/>
          </a:xfrm>
        </p:grpSpPr>
        <p:sp>
          <p:nvSpPr>
            <p:cNvPr name="Freeform 114" id="114"/>
            <p:cNvSpPr/>
            <p:nvPr/>
          </p:nvSpPr>
          <p:spPr>
            <a:xfrm flipH="false" flipV="false" rot="0">
              <a:off x="0" y="0"/>
              <a:ext cx="558266" cy="110376"/>
            </a:xfrm>
            <a:custGeom>
              <a:avLst/>
              <a:gdLst/>
              <a:ahLst/>
              <a:cxnLst/>
              <a:rect r="r" b="b" t="t" l="l"/>
              <a:pathLst>
                <a:path h="110376" w="558266">
                  <a:moveTo>
                    <a:pt x="0" y="0"/>
                  </a:moveTo>
                  <a:lnTo>
                    <a:pt x="558266" y="0"/>
                  </a:lnTo>
                  <a:lnTo>
                    <a:pt x="558266" y="110376"/>
                  </a:lnTo>
                  <a:lnTo>
                    <a:pt x="0" y="110376"/>
                  </a:lnTo>
                  <a:close/>
                </a:path>
              </a:pathLst>
            </a:custGeom>
            <a:solidFill>
              <a:srgbClr val="BF0909"/>
            </a:solidFill>
          </p:spPr>
        </p:sp>
        <p:sp>
          <p:nvSpPr>
            <p:cNvPr name="TextBox 115" id="115"/>
            <p:cNvSpPr txBox="true"/>
            <p:nvPr/>
          </p:nvSpPr>
          <p:spPr>
            <a:xfrm>
              <a:off x="0" y="-28575"/>
              <a:ext cx="558266" cy="1389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6" id="116"/>
          <p:cNvGrpSpPr/>
          <p:nvPr/>
        </p:nvGrpSpPr>
        <p:grpSpPr>
          <a:xfrm rot="0">
            <a:off x="5372680" y="8395351"/>
            <a:ext cx="1431320" cy="282989"/>
            <a:chOff x="0" y="0"/>
            <a:chExt cx="558266" cy="110376"/>
          </a:xfrm>
        </p:grpSpPr>
        <p:sp>
          <p:nvSpPr>
            <p:cNvPr name="Freeform 117" id="117"/>
            <p:cNvSpPr/>
            <p:nvPr/>
          </p:nvSpPr>
          <p:spPr>
            <a:xfrm flipH="false" flipV="false" rot="0">
              <a:off x="0" y="0"/>
              <a:ext cx="558266" cy="110376"/>
            </a:xfrm>
            <a:custGeom>
              <a:avLst/>
              <a:gdLst/>
              <a:ahLst/>
              <a:cxnLst/>
              <a:rect r="r" b="b" t="t" l="l"/>
              <a:pathLst>
                <a:path h="110376" w="558266">
                  <a:moveTo>
                    <a:pt x="0" y="0"/>
                  </a:moveTo>
                  <a:lnTo>
                    <a:pt x="558266" y="0"/>
                  </a:lnTo>
                  <a:lnTo>
                    <a:pt x="558266" y="110376"/>
                  </a:lnTo>
                  <a:lnTo>
                    <a:pt x="0" y="110376"/>
                  </a:lnTo>
                  <a:close/>
                </a:path>
              </a:pathLst>
            </a:custGeom>
            <a:solidFill>
              <a:srgbClr val="BF0909"/>
            </a:solidFill>
          </p:spPr>
        </p:sp>
        <p:sp>
          <p:nvSpPr>
            <p:cNvPr name="TextBox 118" id="118"/>
            <p:cNvSpPr txBox="true"/>
            <p:nvPr/>
          </p:nvSpPr>
          <p:spPr>
            <a:xfrm>
              <a:off x="0" y="-28575"/>
              <a:ext cx="558266" cy="1389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9" id="119"/>
          <p:cNvGrpSpPr/>
          <p:nvPr/>
        </p:nvGrpSpPr>
        <p:grpSpPr>
          <a:xfrm rot="0">
            <a:off x="6290914" y="8395351"/>
            <a:ext cx="3125423" cy="2734745"/>
            <a:chOff x="0" y="0"/>
            <a:chExt cx="812800" cy="711200"/>
          </a:xfrm>
        </p:grpSpPr>
        <p:sp>
          <p:nvSpPr>
            <p:cNvPr name="Freeform 120" id="120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E59"/>
            </a:solidFill>
            <a:ln cap="sq">
              <a:noFill/>
              <a:prstDash val="solid"/>
              <a:miter/>
            </a:ln>
          </p:spPr>
        </p:sp>
        <p:sp>
          <p:nvSpPr>
            <p:cNvPr name="TextBox 121" id="121"/>
            <p:cNvSpPr txBox="true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22" id="122"/>
          <p:cNvGrpSpPr/>
          <p:nvPr/>
        </p:nvGrpSpPr>
        <p:grpSpPr>
          <a:xfrm rot="-10800000">
            <a:off x="-1301701" y="-866749"/>
            <a:ext cx="2268000" cy="1984500"/>
            <a:chOff x="0" y="0"/>
            <a:chExt cx="812800" cy="711200"/>
          </a:xfrm>
        </p:grpSpPr>
        <p:sp>
          <p:nvSpPr>
            <p:cNvPr name="Freeform 123" id="123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11F1F"/>
            </a:solidFill>
            <a:ln cap="sq">
              <a:noFill/>
              <a:prstDash val="solid"/>
              <a:miter/>
            </a:ln>
          </p:spPr>
        </p:sp>
        <p:sp>
          <p:nvSpPr>
            <p:cNvPr name="TextBox 124" id="124"/>
            <p:cNvSpPr txBox="true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25" id="125"/>
          <p:cNvSpPr/>
          <p:nvPr/>
        </p:nvSpPr>
        <p:spPr>
          <a:xfrm flipH="false" flipV="false" rot="3487945">
            <a:off x="1048833" y="2878067"/>
            <a:ext cx="708960" cy="954828"/>
          </a:xfrm>
          <a:custGeom>
            <a:avLst/>
            <a:gdLst/>
            <a:ahLst/>
            <a:cxnLst/>
            <a:rect r="r" b="b" t="t" l="l"/>
            <a:pathLst>
              <a:path h="954828" w="708960">
                <a:moveTo>
                  <a:pt x="0" y="0"/>
                </a:moveTo>
                <a:lnTo>
                  <a:pt x="708959" y="0"/>
                </a:lnTo>
                <a:lnTo>
                  <a:pt x="708959" y="954828"/>
                </a:lnTo>
                <a:lnTo>
                  <a:pt x="0" y="954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26" id="126"/>
          <p:cNvSpPr/>
          <p:nvPr/>
        </p:nvSpPr>
        <p:spPr>
          <a:xfrm flipH="false" flipV="false" rot="2700000">
            <a:off x="1159103" y="5028606"/>
            <a:ext cx="618981" cy="918710"/>
          </a:xfrm>
          <a:custGeom>
            <a:avLst/>
            <a:gdLst/>
            <a:ahLst/>
            <a:cxnLst/>
            <a:rect r="r" b="b" t="t" l="l"/>
            <a:pathLst>
              <a:path h="918710" w="618981">
                <a:moveTo>
                  <a:pt x="0" y="0"/>
                </a:moveTo>
                <a:lnTo>
                  <a:pt x="618981" y="0"/>
                </a:lnTo>
                <a:lnTo>
                  <a:pt x="618981" y="918710"/>
                </a:lnTo>
                <a:lnTo>
                  <a:pt x="0" y="9187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7" id="127"/>
          <p:cNvSpPr/>
          <p:nvPr/>
        </p:nvSpPr>
        <p:spPr>
          <a:xfrm flipH="false" flipV="false" rot="-1953173">
            <a:off x="4184937" y="2949508"/>
            <a:ext cx="779796" cy="797745"/>
          </a:xfrm>
          <a:custGeom>
            <a:avLst/>
            <a:gdLst/>
            <a:ahLst/>
            <a:cxnLst/>
            <a:rect r="r" b="b" t="t" l="l"/>
            <a:pathLst>
              <a:path h="797745" w="779796">
                <a:moveTo>
                  <a:pt x="0" y="0"/>
                </a:moveTo>
                <a:lnTo>
                  <a:pt x="779796" y="0"/>
                </a:lnTo>
                <a:lnTo>
                  <a:pt x="779796" y="797745"/>
                </a:lnTo>
                <a:lnTo>
                  <a:pt x="0" y="7977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8" id="128"/>
          <p:cNvSpPr/>
          <p:nvPr/>
        </p:nvSpPr>
        <p:spPr>
          <a:xfrm flipH="false" flipV="false" rot="0">
            <a:off x="2507277" y="5215445"/>
            <a:ext cx="1135485" cy="545033"/>
          </a:xfrm>
          <a:custGeom>
            <a:avLst/>
            <a:gdLst/>
            <a:ahLst/>
            <a:cxnLst/>
            <a:rect r="r" b="b" t="t" l="l"/>
            <a:pathLst>
              <a:path h="545033" w="1135485">
                <a:moveTo>
                  <a:pt x="0" y="0"/>
                </a:moveTo>
                <a:lnTo>
                  <a:pt x="1135485" y="0"/>
                </a:lnTo>
                <a:lnTo>
                  <a:pt x="1135485" y="545032"/>
                </a:lnTo>
                <a:lnTo>
                  <a:pt x="0" y="5450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9" id="129"/>
          <p:cNvSpPr/>
          <p:nvPr/>
        </p:nvSpPr>
        <p:spPr>
          <a:xfrm flipH="false" flipV="false" rot="0">
            <a:off x="4035196" y="5154513"/>
            <a:ext cx="1025245" cy="803536"/>
          </a:xfrm>
          <a:custGeom>
            <a:avLst/>
            <a:gdLst/>
            <a:ahLst/>
            <a:cxnLst/>
            <a:rect r="r" b="b" t="t" l="l"/>
            <a:pathLst>
              <a:path h="803536" w="1025245">
                <a:moveTo>
                  <a:pt x="0" y="0"/>
                </a:moveTo>
                <a:lnTo>
                  <a:pt x="1025244" y="0"/>
                </a:lnTo>
                <a:lnTo>
                  <a:pt x="1025244" y="803536"/>
                </a:lnTo>
                <a:lnTo>
                  <a:pt x="0" y="8035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0" id="130"/>
          <p:cNvSpPr/>
          <p:nvPr/>
        </p:nvSpPr>
        <p:spPr>
          <a:xfrm flipH="false" flipV="false" rot="0">
            <a:off x="5628338" y="5140745"/>
            <a:ext cx="868040" cy="694432"/>
          </a:xfrm>
          <a:custGeom>
            <a:avLst/>
            <a:gdLst/>
            <a:ahLst/>
            <a:cxnLst/>
            <a:rect r="r" b="b" t="t" l="l"/>
            <a:pathLst>
              <a:path h="694432" w="868040">
                <a:moveTo>
                  <a:pt x="0" y="0"/>
                </a:moveTo>
                <a:lnTo>
                  <a:pt x="868041" y="0"/>
                </a:lnTo>
                <a:lnTo>
                  <a:pt x="868041" y="694432"/>
                </a:lnTo>
                <a:lnTo>
                  <a:pt x="0" y="6944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1" id="131"/>
          <p:cNvSpPr/>
          <p:nvPr/>
        </p:nvSpPr>
        <p:spPr>
          <a:xfrm flipH="false" flipV="false" rot="0">
            <a:off x="2485434" y="7277546"/>
            <a:ext cx="1072981" cy="783276"/>
          </a:xfrm>
          <a:custGeom>
            <a:avLst/>
            <a:gdLst/>
            <a:ahLst/>
            <a:cxnLst/>
            <a:rect r="r" b="b" t="t" l="l"/>
            <a:pathLst>
              <a:path h="783276" w="1072981">
                <a:moveTo>
                  <a:pt x="0" y="0"/>
                </a:moveTo>
                <a:lnTo>
                  <a:pt x="1072981" y="0"/>
                </a:lnTo>
                <a:lnTo>
                  <a:pt x="1072981" y="783276"/>
                </a:lnTo>
                <a:lnTo>
                  <a:pt x="0" y="7832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32" id="132"/>
          <p:cNvSpPr/>
          <p:nvPr/>
        </p:nvSpPr>
        <p:spPr>
          <a:xfrm flipH="false" flipV="false" rot="0">
            <a:off x="5522407" y="7307342"/>
            <a:ext cx="1044828" cy="676526"/>
          </a:xfrm>
          <a:custGeom>
            <a:avLst/>
            <a:gdLst/>
            <a:ahLst/>
            <a:cxnLst/>
            <a:rect r="r" b="b" t="t" l="l"/>
            <a:pathLst>
              <a:path h="676526" w="1044828">
                <a:moveTo>
                  <a:pt x="0" y="0"/>
                </a:moveTo>
                <a:lnTo>
                  <a:pt x="1044828" y="0"/>
                </a:lnTo>
                <a:lnTo>
                  <a:pt x="1044828" y="676526"/>
                </a:lnTo>
                <a:lnTo>
                  <a:pt x="0" y="6765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33" id="133"/>
          <p:cNvSpPr/>
          <p:nvPr/>
        </p:nvSpPr>
        <p:spPr>
          <a:xfrm flipH="false" flipV="false" rot="0">
            <a:off x="966299" y="7345442"/>
            <a:ext cx="985214" cy="738911"/>
          </a:xfrm>
          <a:custGeom>
            <a:avLst/>
            <a:gdLst/>
            <a:ahLst/>
            <a:cxnLst/>
            <a:rect r="r" b="b" t="t" l="l"/>
            <a:pathLst>
              <a:path h="738911" w="985214">
                <a:moveTo>
                  <a:pt x="0" y="0"/>
                </a:moveTo>
                <a:lnTo>
                  <a:pt x="985214" y="0"/>
                </a:lnTo>
                <a:lnTo>
                  <a:pt x="985214" y="738910"/>
                </a:lnTo>
                <a:lnTo>
                  <a:pt x="0" y="738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34" id="134"/>
          <p:cNvSpPr/>
          <p:nvPr/>
        </p:nvSpPr>
        <p:spPr>
          <a:xfrm flipH="false" flipV="false" rot="0">
            <a:off x="3909241" y="7339843"/>
            <a:ext cx="1135658" cy="658682"/>
          </a:xfrm>
          <a:custGeom>
            <a:avLst/>
            <a:gdLst/>
            <a:ahLst/>
            <a:cxnLst/>
            <a:rect r="r" b="b" t="t" l="l"/>
            <a:pathLst>
              <a:path h="658682" w="1135658">
                <a:moveTo>
                  <a:pt x="0" y="0"/>
                </a:moveTo>
                <a:lnTo>
                  <a:pt x="1135659" y="0"/>
                </a:lnTo>
                <a:lnTo>
                  <a:pt x="1135659" y="658682"/>
                </a:lnTo>
                <a:lnTo>
                  <a:pt x="0" y="65868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5" id="135"/>
          <p:cNvSpPr/>
          <p:nvPr/>
        </p:nvSpPr>
        <p:spPr>
          <a:xfrm flipH="false" flipV="false" rot="0">
            <a:off x="5531932" y="3003519"/>
            <a:ext cx="1087023" cy="675313"/>
          </a:xfrm>
          <a:custGeom>
            <a:avLst/>
            <a:gdLst/>
            <a:ahLst/>
            <a:cxnLst/>
            <a:rect r="r" b="b" t="t" l="l"/>
            <a:pathLst>
              <a:path h="675313" w="1087023">
                <a:moveTo>
                  <a:pt x="0" y="0"/>
                </a:moveTo>
                <a:lnTo>
                  <a:pt x="1087023" y="0"/>
                </a:lnTo>
                <a:lnTo>
                  <a:pt x="1087023" y="675312"/>
                </a:lnTo>
                <a:lnTo>
                  <a:pt x="0" y="6753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36" id="136"/>
          <p:cNvSpPr/>
          <p:nvPr/>
        </p:nvSpPr>
        <p:spPr>
          <a:xfrm flipH="false" flipV="false" rot="0">
            <a:off x="2414993" y="2906301"/>
            <a:ext cx="1023115" cy="750710"/>
          </a:xfrm>
          <a:custGeom>
            <a:avLst/>
            <a:gdLst/>
            <a:ahLst/>
            <a:cxnLst/>
            <a:rect r="r" b="b" t="t" l="l"/>
            <a:pathLst>
              <a:path h="750710" w="1023115">
                <a:moveTo>
                  <a:pt x="0" y="0"/>
                </a:moveTo>
                <a:lnTo>
                  <a:pt x="1023115" y="0"/>
                </a:lnTo>
                <a:lnTo>
                  <a:pt x="1023115" y="750710"/>
                </a:lnTo>
                <a:lnTo>
                  <a:pt x="0" y="75071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grpSp>
        <p:nvGrpSpPr>
          <p:cNvPr name="Group 137" id="137"/>
          <p:cNvGrpSpPr/>
          <p:nvPr/>
        </p:nvGrpSpPr>
        <p:grpSpPr>
          <a:xfrm rot="0">
            <a:off x="2602700" y="9351848"/>
            <a:ext cx="2354600" cy="584152"/>
            <a:chOff x="0" y="0"/>
            <a:chExt cx="1638118" cy="406400"/>
          </a:xfrm>
        </p:grpSpPr>
        <p:sp>
          <p:nvSpPr>
            <p:cNvPr name="Freeform 138" id="138"/>
            <p:cNvSpPr/>
            <p:nvPr/>
          </p:nvSpPr>
          <p:spPr>
            <a:xfrm flipH="false" flipV="false" rot="0">
              <a:off x="0" y="0"/>
              <a:ext cx="1638118" cy="406400"/>
            </a:xfrm>
            <a:custGeom>
              <a:avLst/>
              <a:gdLst/>
              <a:ahLst/>
              <a:cxnLst/>
              <a:rect r="r" b="b" t="t" l="l"/>
              <a:pathLst>
                <a:path h="406400" w="1638118">
                  <a:moveTo>
                    <a:pt x="1434918" y="0"/>
                  </a:moveTo>
                  <a:cubicBezTo>
                    <a:pt x="1547142" y="0"/>
                    <a:pt x="1638118" y="90976"/>
                    <a:pt x="1638118" y="203200"/>
                  </a:cubicBezTo>
                  <a:cubicBezTo>
                    <a:pt x="1638118" y="315424"/>
                    <a:pt x="1547142" y="406400"/>
                    <a:pt x="143491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27D28"/>
            </a:solidFill>
          </p:spPr>
        </p:sp>
        <p:sp>
          <p:nvSpPr>
            <p:cNvPr name="TextBox 139" id="139"/>
            <p:cNvSpPr txBox="true"/>
            <p:nvPr/>
          </p:nvSpPr>
          <p:spPr>
            <a:xfrm>
              <a:off x="0" y="-28575"/>
              <a:ext cx="1638118" cy="434975"/>
            </a:xfrm>
            <a:prstGeom prst="rect">
              <a:avLst/>
            </a:prstGeom>
          </p:spPr>
          <p:txBody>
            <a:bodyPr anchor="ctr" rtlCol="false" tIns="45143" lIns="45143" bIns="45143" rIns="45143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140" id="140"/>
          <p:cNvSpPr/>
          <p:nvPr/>
        </p:nvSpPr>
        <p:spPr>
          <a:xfrm flipH="false" flipV="false" rot="0">
            <a:off x="6677863" y="10145567"/>
            <a:ext cx="350912" cy="350912"/>
          </a:xfrm>
          <a:custGeom>
            <a:avLst/>
            <a:gdLst/>
            <a:ahLst/>
            <a:cxnLst/>
            <a:rect r="r" b="b" t="t" l="l"/>
            <a:pathLst>
              <a:path h="350912" w="350912">
                <a:moveTo>
                  <a:pt x="0" y="0"/>
                </a:moveTo>
                <a:lnTo>
                  <a:pt x="350913" y="0"/>
                </a:lnTo>
                <a:lnTo>
                  <a:pt x="350913" y="350913"/>
                </a:lnTo>
                <a:lnTo>
                  <a:pt x="0" y="3509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1" id="141"/>
          <p:cNvSpPr/>
          <p:nvPr/>
        </p:nvSpPr>
        <p:spPr>
          <a:xfrm flipH="false" flipV="false" rot="0">
            <a:off x="574026" y="10145567"/>
            <a:ext cx="350912" cy="350912"/>
          </a:xfrm>
          <a:custGeom>
            <a:avLst/>
            <a:gdLst/>
            <a:ahLst/>
            <a:cxnLst/>
            <a:rect r="r" b="b" t="t" l="l"/>
            <a:pathLst>
              <a:path h="350912" w="350912">
                <a:moveTo>
                  <a:pt x="0" y="0"/>
                </a:moveTo>
                <a:lnTo>
                  <a:pt x="350912" y="0"/>
                </a:lnTo>
                <a:lnTo>
                  <a:pt x="350912" y="350913"/>
                </a:lnTo>
                <a:lnTo>
                  <a:pt x="0" y="3509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2" id="142"/>
          <p:cNvSpPr txBox="true"/>
          <p:nvPr/>
        </p:nvSpPr>
        <p:spPr>
          <a:xfrm rot="0">
            <a:off x="479994" y="689295"/>
            <a:ext cx="4507595" cy="118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9"/>
              </a:lnSpc>
            </a:pPr>
            <a:r>
              <a:rPr lang="en-US" sz="4524" i="true" b="true">
                <a:solidFill>
                  <a:srgbClr val="BF0909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Grocery Weekend Sale</a:t>
            </a:r>
          </a:p>
        </p:txBody>
      </p:sp>
      <p:sp>
        <p:nvSpPr>
          <p:cNvPr name="TextBox 143" id="143"/>
          <p:cNvSpPr txBox="true"/>
          <p:nvPr/>
        </p:nvSpPr>
        <p:spPr>
          <a:xfrm rot="0">
            <a:off x="5437092" y="768945"/>
            <a:ext cx="1675531" cy="313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7"/>
              </a:lnSpc>
            </a:pPr>
            <a:r>
              <a:rPr lang="en-US" sz="181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SAVE UP TO</a:t>
            </a:r>
          </a:p>
        </p:txBody>
      </p:sp>
      <p:sp>
        <p:nvSpPr>
          <p:cNvPr name="TextBox 144" id="144"/>
          <p:cNvSpPr txBox="true"/>
          <p:nvPr/>
        </p:nvSpPr>
        <p:spPr>
          <a:xfrm rot="0">
            <a:off x="5437092" y="1060840"/>
            <a:ext cx="1675531" cy="428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3"/>
              </a:lnSpc>
            </a:pPr>
            <a:r>
              <a:rPr lang="en-US" b="true" sz="2502">
                <a:solidFill>
                  <a:srgbClr val="BF0909"/>
                </a:solidFill>
                <a:latin typeface="Gotham Bold"/>
                <a:ea typeface="Gotham Bold"/>
                <a:cs typeface="Gotham Bold"/>
                <a:sym typeface="Gotham Bold"/>
              </a:rPr>
              <a:t>70% OFF</a:t>
            </a:r>
          </a:p>
        </p:txBody>
      </p:sp>
      <p:sp>
        <p:nvSpPr>
          <p:cNvPr name="TextBox 145" id="145"/>
          <p:cNvSpPr txBox="true"/>
          <p:nvPr/>
        </p:nvSpPr>
        <p:spPr>
          <a:xfrm rot="0">
            <a:off x="472316" y="2597260"/>
            <a:ext cx="517370" cy="30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"/>
              </a:lnSpc>
            </a:pPr>
            <a:r>
              <a:rPr lang="en-US" sz="123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30% OFF</a:t>
            </a:r>
          </a:p>
        </p:txBody>
      </p:sp>
      <p:sp>
        <p:nvSpPr>
          <p:cNvPr name="TextBox 146" id="146"/>
          <p:cNvSpPr txBox="true"/>
          <p:nvPr/>
        </p:nvSpPr>
        <p:spPr>
          <a:xfrm rot="0">
            <a:off x="472316" y="4764442"/>
            <a:ext cx="517370" cy="30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"/>
              </a:lnSpc>
            </a:pPr>
            <a:r>
              <a:rPr lang="en-US" sz="123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30% OFF</a:t>
            </a:r>
          </a:p>
        </p:txBody>
      </p:sp>
      <p:sp>
        <p:nvSpPr>
          <p:cNvPr name="TextBox 147" id="147"/>
          <p:cNvSpPr txBox="true"/>
          <p:nvPr/>
        </p:nvSpPr>
        <p:spPr>
          <a:xfrm rot="0">
            <a:off x="472316" y="6931625"/>
            <a:ext cx="517370" cy="30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"/>
              </a:lnSpc>
            </a:pPr>
            <a:r>
              <a:rPr lang="en-US" sz="123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30% OFF</a:t>
            </a:r>
          </a:p>
        </p:txBody>
      </p:sp>
      <p:sp>
        <p:nvSpPr>
          <p:cNvPr name="TextBox 148" id="148"/>
          <p:cNvSpPr txBox="true"/>
          <p:nvPr/>
        </p:nvSpPr>
        <p:spPr>
          <a:xfrm rot="0">
            <a:off x="1995917" y="2597260"/>
            <a:ext cx="423478" cy="30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"/>
              </a:lnSpc>
            </a:pPr>
            <a:r>
              <a:rPr lang="en-US" sz="123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30% OFF</a:t>
            </a:r>
          </a:p>
        </p:txBody>
      </p:sp>
      <p:sp>
        <p:nvSpPr>
          <p:cNvPr name="TextBox 149" id="149"/>
          <p:cNvSpPr txBox="true"/>
          <p:nvPr/>
        </p:nvSpPr>
        <p:spPr>
          <a:xfrm rot="0">
            <a:off x="2802222" y="9541090"/>
            <a:ext cx="1955555" cy="274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4"/>
              </a:lnSpc>
            </a:pPr>
            <a:r>
              <a:rPr lang="en-US" sz="2176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ORDER NOW</a:t>
            </a:r>
          </a:p>
        </p:txBody>
      </p:sp>
      <p:sp>
        <p:nvSpPr>
          <p:cNvPr name="TextBox 150" id="150"/>
          <p:cNvSpPr txBox="true"/>
          <p:nvPr/>
        </p:nvSpPr>
        <p:spPr>
          <a:xfrm rot="0">
            <a:off x="1995917" y="4764442"/>
            <a:ext cx="423478" cy="30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"/>
              </a:lnSpc>
            </a:pPr>
            <a:r>
              <a:rPr lang="en-US" sz="123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40% OFF</a:t>
            </a:r>
          </a:p>
        </p:txBody>
      </p:sp>
      <p:sp>
        <p:nvSpPr>
          <p:cNvPr name="TextBox 151" id="151"/>
          <p:cNvSpPr txBox="true"/>
          <p:nvPr/>
        </p:nvSpPr>
        <p:spPr>
          <a:xfrm rot="0">
            <a:off x="1995917" y="6931625"/>
            <a:ext cx="423478" cy="30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"/>
              </a:lnSpc>
            </a:pPr>
            <a:r>
              <a:rPr lang="en-US" sz="123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50% OFF</a:t>
            </a:r>
          </a:p>
        </p:txBody>
      </p:sp>
      <p:sp>
        <p:nvSpPr>
          <p:cNvPr name="TextBox 152" id="152"/>
          <p:cNvSpPr txBox="true"/>
          <p:nvPr/>
        </p:nvSpPr>
        <p:spPr>
          <a:xfrm rot="0">
            <a:off x="3508081" y="2597260"/>
            <a:ext cx="517370" cy="30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"/>
              </a:lnSpc>
            </a:pPr>
            <a:r>
              <a:rPr lang="en-US" sz="123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30% OFF</a:t>
            </a:r>
          </a:p>
        </p:txBody>
      </p:sp>
      <p:sp>
        <p:nvSpPr>
          <p:cNvPr name="TextBox 153" id="153"/>
          <p:cNvSpPr txBox="true"/>
          <p:nvPr/>
        </p:nvSpPr>
        <p:spPr>
          <a:xfrm rot="0">
            <a:off x="3508081" y="4764442"/>
            <a:ext cx="517370" cy="30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"/>
              </a:lnSpc>
            </a:pPr>
            <a:r>
              <a:rPr lang="en-US" sz="123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20% OFF</a:t>
            </a:r>
          </a:p>
        </p:txBody>
      </p:sp>
      <p:sp>
        <p:nvSpPr>
          <p:cNvPr name="TextBox 154" id="154"/>
          <p:cNvSpPr txBox="true"/>
          <p:nvPr/>
        </p:nvSpPr>
        <p:spPr>
          <a:xfrm rot="0">
            <a:off x="3508081" y="6931625"/>
            <a:ext cx="517370" cy="30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"/>
              </a:lnSpc>
            </a:pPr>
            <a:r>
              <a:rPr lang="en-US" sz="123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20% OFF</a:t>
            </a:r>
          </a:p>
        </p:txBody>
      </p:sp>
      <p:sp>
        <p:nvSpPr>
          <p:cNvPr name="TextBox 155" id="155"/>
          <p:cNvSpPr txBox="true"/>
          <p:nvPr/>
        </p:nvSpPr>
        <p:spPr>
          <a:xfrm rot="0">
            <a:off x="5070032" y="2597260"/>
            <a:ext cx="517370" cy="30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"/>
              </a:lnSpc>
            </a:pPr>
            <a:r>
              <a:rPr lang="en-US" sz="123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30% OFF</a:t>
            </a:r>
          </a:p>
        </p:txBody>
      </p:sp>
      <p:sp>
        <p:nvSpPr>
          <p:cNvPr name="TextBox 156" id="156"/>
          <p:cNvSpPr txBox="true"/>
          <p:nvPr/>
        </p:nvSpPr>
        <p:spPr>
          <a:xfrm rot="0">
            <a:off x="5070032" y="4764442"/>
            <a:ext cx="517370" cy="30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"/>
              </a:lnSpc>
            </a:pPr>
            <a:r>
              <a:rPr lang="en-US" sz="123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20% OFF</a:t>
            </a:r>
          </a:p>
        </p:txBody>
      </p:sp>
      <p:sp>
        <p:nvSpPr>
          <p:cNvPr name="TextBox 157" id="157"/>
          <p:cNvSpPr txBox="true"/>
          <p:nvPr/>
        </p:nvSpPr>
        <p:spPr>
          <a:xfrm rot="0">
            <a:off x="5070032" y="6931625"/>
            <a:ext cx="517370" cy="30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"/>
              </a:lnSpc>
            </a:pPr>
            <a:r>
              <a:rPr lang="en-US" sz="123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70% OFF</a:t>
            </a:r>
          </a:p>
        </p:txBody>
      </p:sp>
      <p:sp>
        <p:nvSpPr>
          <p:cNvPr name="TextBox 158" id="158"/>
          <p:cNvSpPr txBox="true"/>
          <p:nvPr/>
        </p:nvSpPr>
        <p:spPr>
          <a:xfrm rot="0">
            <a:off x="2634748" y="3812181"/>
            <a:ext cx="711077" cy="146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8"/>
              </a:lnSpc>
            </a:pPr>
            <a:r>
              <a:rPr lang="en-US" sz="88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Chili</a:t>
            </a:r>
          </a:p>
        </p:txBody>
      </p:sp>
      <p:sp>
        <p:nvSpPr>
          <p:cNvPr name="TextBox 159" id="159"/>
          <p:cNvSpPr txBox="true"/>
          <p:nvPr/>
        </p:nvSpPr>
        <p:spPr>
          <a:xfrm rot="0">
            <a:off x="2485434" y="5979364"/>
            <a:ext cx="1009704" cy="146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8"/>
              </a:lnSpc>
            </a:pPr>
            <a:r>
              <a:rPr lang="en-US" sz="88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Sweet corn</a:t>
            </a:r>
          </a:p>
        </p:txBody>
      </p:sp>
      <p:sp>
        <p:nvSpPr>
          <p:cNvPr name="TextBox 160" id="160"/>
          <p:cNvSpPr txBox="true"/>
          <p:nvPr/>
        </p:nvSpPr>
        <p:spPr>
          <a:xfrm rot="0">
            <a:off x="2485434" y="8146547"/>
            <a:ext cx="1009704" cy="146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8"/>
              </a:lnSpc>
            </a:pPr>
            <a:r>
              <a:rPr lang="en-US" sz="88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Water Melon</a:t>
            </a:r>
          </a:p>
        </p:txBody>
      </p:sp>
      <p:sp>
        <p:nvSpPr>
          <p:cNvPr name="TextBox 161" id="161"/>
          <p:cNvSpPr txBox="true"/>
          <p:nvPr/>
        </p:nvSpPr>
        <p:spPr>
          <a:xfrm rot="0">
            <a:off x="4122795" y="3812181"/>
            <a:ext cx="834505" cy="146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8"/>
              </a:lnSpc>
            </a:pPr>
            <a:r>
              <a:rPr lang="en-US" sz="88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Broccoli</a:t>
            </a:r>
          </a:p>
        </p:txBody>
      </p:sp>
      <p:sp>
        <p:nvSpPr>
          <p:cNvPr name="TextBox 162" id="162"/>
          <p:cNvSpPr txBox="true"/>
          <p:nvPr/>
        </p:nvSpPr>
        <p:spPr>
          <a:xfrm rot="0">
            <a:off x="4035196" y="5979364"/>
            <a:ext cx="1009704" cy="146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8"/>
              </a:lnSpc>
            </a:pPr>
            <a:r>
              <a:rPr lang="en-US" sz="88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Green Beans</a:t>
            </a:r>
          </a:p>
        </p:txBody>
      </p:sp>
      <p:sp>
        <p:nvSpPr>
          <p:cNvPr name="TextBox 163" id="163"/>
          <p:cNvSpPr txBox="true"/>
          <p:nvPr/>
        </p:nvSpPr>
        <p:spPr>
          <a:xfrm rot="0">
            <a:off x="4035196" y="8146547"/>
            <a:ext cx="1009704" cy="146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8"/>
              </a:lnSpc>
            </a:pPr>
            <a:r>
              <a:rPr lang="en-US" sz="88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Orange</a:t>
            </a:r>
          </a:p>
        </p:txBody>
      </p:sp>
      <p:sp>
        <p:nvSpPr>
          <p:cNvPr name="TextBox 164" id="164"/>
          <p:cNvSpPr txBox="true"/>
          <p:nvPr/>
        </p:nvSpPr>
        <p:spPr>
          <a:xfrm rot="0">
            <a:off x="1161621" y="3812181"/>
            <a:ext cx="570081" cy="146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8"/>
              </a:lnSpc>
            </a:pPr>
            <a:r>
              <a:rPr lang="en-US" sz="88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Spinach</a:t>
            </a:r>
          </a:p>
        </p:txBody>
      </p:sp>
      <p:sp>
        <p:nvSpPr>
          <p:cNvPr name="TextBox 165" id="165"/>
          <p:cNvSpPr txBox="true"/>
          <p:nvPr/>
        </p:nvSpPr>
        <p:spPr>
          <a:xfrm rot="0">
            <a:off x="941809" y="5979364"/>
            <a:ext cx="1009704" cy="146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8"/>
              </a:lnSpc>
            </a:pPr>
            <a:r>
              <a:rPr lang="en-US" sz="88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Cabbage</a:t>
            </a:r>
          </a:p>
        </p:txBody>
      </p:sp>
      <p:sp>
        <p:nvSpPr>
          <p:cNvPr name="TextBox 166" id="166"/>
          <p:cNvSpPr txBox="true"/>
          <p:nvPr/>
        </p:nvSpPr>
        <p:spPr>
          <a:xfrm rot="0">
            <a:off x="941809" y="8146547"/>
            <a:ext cx="1009704" cy="146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8"/>
              </a:lnSpc>
            </a:pPr>
            <a:r>
              <a:rPr lang="en-US" sz="88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Apple</a:t>
            </a:r>
          </a:p>
        </p:txBody>
      </p:sp>
      <p:sp>
        <p:nvSpPr>
          <p:cNvPr name="TextBox 167" id="167"/>
          <p:cNvSpPr txBox="true"/>
          <p:nvPr/>
        </p:nvSpPr>
        <p:spPr>
          <a:xfrm rot="0">
            <a:off x="5579527" y="3812181"/>
            <a:ext cx="1009704" cy="146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8"/>
              </a:lnSpc>
            </a:pPr>
            <a:r>
              <a:rPr lang="en-US" sz="88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Chives</a:t>
            </a:r>
          </a:p>
        </p:txBody>
      </p:sp>
      <p:sp>
        <p:nvSpPr>
          <p:cNvPr name="TextBox 168" id="168"/>
          <p:cNvSpPr txBox="true"/>
          <p:nvPr/>
        </p:nvSpPr>
        <p:spPr>
          <a:xfrm rot="0">
            <a:off x="5579527" y="5979364"/>
            <a:ext cx="1009704" cy="146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8"/>
              </a:lnSpc>
            </a:pPr>
            <a:r>
              <a:rPr lang="en-US" sz="88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Paprika</a:t>
            </a:r>
          </a:p>
        </p:txBody>
      </p:sp>
      <p:sp>
        <p:nvSpPr>
          <p:cNvPr name="TextBox 169" id="169"/>
          <p:cNvSpPr txBox="true"/>
          <p:nvPr/>
        </p:nvSpPr>
        <p:spPr>
          <a:xfrm rot="0">
            <a:off x="5579527" y="8146547"/>
            <a:ext cx="1009704" cy="146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8"/>
              </a:lnSpc>
            </a:pPr>
            <a:r>
              <a:rPr lang="en-US" sz="88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Strawberry</a:t>
            </a:r>
          </a:p>
        </p:txBody>
      </p:sp>
      <p:sp>
        <p:nvSpPr>
          <p:cNvPr name="TextBox 170" id="170"/>
          <p:cNvSpPr txBox="true"/>
          <p:nvPr/>
        </p:nvSpPr>
        <p:spPr>
          <a:xfrm rot="0">
            <a:off x="1026653" y="4092184"/>
            <a:ext cx="838547" cy="205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0"/>
              </a:lnSpc>
            </a:pPr>
            <a:r>
              <a:rPr lang="en-US" sz="1278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$ 12.00</a:t>
            </a:r>
          </a:p>
        </p:txBody>
      </p:sp>
      <p:sp>
        <p:nvSpPr>
          <p:cNvPr name="TextBox 171" id="171"/>
          <p:cNvSpPr txBox="true"/>
          <p:nvPr/>
        </p:nvSpPr>
        <p:spPr>
          <a:xfrm rot="0">
            <a:off x="1026653" y="6259367"/>
            <a:ext cx="838547" cy="205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0"/>
              </a:lnSpc>
            </a:pPr>
            <a:r>
              <a:rPr lang="en-US" sz="1278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$ 13.00</a:t>
            </a:r>
          </a:p>
        </p:txBody>
      </p:sp>
      <p:sp>
        <p:nvSpPr>
          <p:cNvPr name="TextBox 172" id="172"/>
          <p:cNvSpPr txBox="true"/>
          <p:nvPr/>
        </p:nvSpPr>
        <p:spPr>
          <a:xfrm rot="0">
            <a:off x="1026653" y="8426550"/>
            <a:ext cx="838547" cy="205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0"/>
              </a:lnSpc>
            </a:pPr>
            <a:r>
              <a:rPr lang="en-US" sz="1278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$ 12.00</a:t>
            </a:r>
          </a:p>
        </p:txBody>
      </p:sp>
      <p:sp>
        <p:nvSpPr>
          <p:cNvPr name="TextBox 173" id="173"/>
          <p:cNvSpPr txBox="true"/>
          <p:nvPr/>
        </p:nvSpPr>
        <p:spPr>
          <a:xfrm rot="0">
            <a:off x="983846" y="10152477"/>
            <a:ext cx="2717824" cy="291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20"/>
              </a:lnSpc>
            </a:pPr>
            <a:r>
              <a:rPr lang="en-US" sz="1657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www.reallygreatsite.com</a:t>
            </a:r>
          </a:p>
        </p:txBody>
      </p:sp>
      <p:sp>
        <p:nvSpPr>
          <p:cNvPr name="TextBox 174" id="174"/>
          <p:cNvSpPr txBox="true"/>
          <p:nvPr/>
        </p:nvSpPr>
        <p:spPr>
          <a:xfrm rot="0">
            <a:off x="4816686" y="10152477"/>
            <a:ext cx="1740046" cy="291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20"/>
              </a:lnSpc>
            </a:pPr>
            <a:r>
              <a:rPr lang="en-US" sz="1657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+123-456-7890</a:t>
            </a:r>
          </a:p>
        </p:txBody>
      </p:sp>
      <p:sp>
        <p:nvSpPr>
          <p:cNvPr name="TextBox 175" id="175"/>
          <p:cNvSpPr txBox="true"/>
          <p:nvPr/>
        </p:nvSpPr>
        <p:spPr>
          <a:xfrm rot="0">
            <a:off x="2507277" y="4092184"/>
            <a:ext cx="838547" cy="205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0"/>
              </a:lnSpc>
            </a:pPr>
            <a:r>
              <a:rPr lang="en-US" sz="1278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$ 10.00</a:t>
            </a:r>
          </a:p>
        </p:txBody>
      </p:sp>
      <p:sp>
        <p:nvSpPr>
          <p:cNvPr name="TextBox 176" id="176"/>
          <p:cNvSpPr txBox="true"/>
          <p:nvPr/>
        </p:nvSpPr>
        <p:spPr>
          <a:xfrm rot="0">
            <a:off x="2507277" y="6259367"/>
            <a:ext cx="838547" cy="205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0"/>
              </a:lnSpc>
            </a:pPr>
            <a:r>
              <a:rPr lang="en-US" sz="1278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$ 15.00</a:t>
            </a:r>
          </a:p>
        </p:txBody>
      </p:sp>
      <p:sp>
        <p:nvSpPr>
          <p:cNvPr name="TextBox 177" id="177"/>
          <p:cNvSpPr txBox="true"/>
          <p:nvPr/>
        </p:nvSpPr>
        <p:spPr>
          <a:xfrm rot="0">
            <a:off x="2507277" y="8426550"/>
            <a:ext cx="838547" cy="205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0"/>
              </a:lnSpc>
            </a:pPr>
            <a:r>
              <a:rPr lang="en-US" sz="1278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$ 15.00</a:t>
            </a:r>
          </a:p>
        </p:txBody>
      </p:sp>
      <p:sp>
        <p:nvSpPr>
          <p:cNvPr name="TextBox 178" id="178"/>
          <p:cNvSpPr txBox="true"/>
          <p:nvPr/>
        </p:nvSpPr>
        <p:spPr>
          <a:xfrm rot="0">
            <a:off x="4118753" y="4092184"/>
            <a:ext cx="838547" cy="205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0"/>
              </a:lnSpc>
            </a:pPr>
            <a:r>
              <a:rPr lang="en-US" sz="1278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$ 12.00</a:t>
            </a:r>
          </a:p>
        </p:txBody>
      </p:sp>
      <p:sp>
        <p:nvSpPr>
          <p:cNvPr name="TextBox 179" id="179"/>
          <p:cNvSpPr txBox="true"/>
          <p:nvPr/>
        </p:nvSpPr>
        <p:spPr>
          <a:xfrm rot="0">
            <a:off x="4118753" y="6259367"/>
            <a:ext cx="838547" cy="205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0"/>
              </a:lnSpc>
            </a:pPr>
            <a:r>
              <a:rPr lang="en-US" sz="1278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$ 14.00</a:t>
            </a:r>
          </a:p>
        </p:txBody>
      </p:sp>
      <p:sp>
        <p:nvSpPr>
          <p:cNvPr name="TextBox 180" id="180"/>
          <p:cNvSpPr txBox="true"/>
          <p:nvPr/>
        </p:nvSpPr>
        <p:spPr>
          <a:xfrm rot="0">
            <a:off x="4118753" y="8426550"/>
            <a:ext cx="838547" cy="205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0"/>
              </a:lnSpc>
            </a:pPr>
            <a:r>
              <a:rPr lang="en-US" sz="1278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$ 12.00</a:t>
            </a:r>
          </a:p>
        </p:txBody>
      </p:sp>
      <p:sp>
        <p:nvSpPr>
          <p:cNvPr name="TextBox 181" id="181"/>
          <p:cNvSpPr txBox="true"/>
          <p:nvPr/>
        </p:nvSpPr>
        <p:spPr>
          <a:xfrm rot="0">
            <a:off x="5597031" y="4092184"/>
            <a:ext cx="838547" cy="205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0"/>
              </a:lnSpc>
            </a:pPr>
            <a:r>
              <a:rPr lang="en-US" sz="1278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$ 12.00</a:t>
            </a:r>
          </a:p>
        </p:txBody>
      </p:sp>
      <p:sp>
        <p:nvSpPr>
          <p:cNvPr name="TextBox 182" id="182"/>
          <p:cNvSpPr txBox="true"/>
          <p:nvPr/>
        </p:nvSpPr>
        <p:spPr>
          <a:xfrm rot="0">
            <a:off x="5597031" y="6259367"/>
            <a:ext cx="838547" cy="205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0"/>
              </a:lnSpc>
            </a:pPr>
            <a:r>
              <a:rPr lang="en-US" sz="1278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$ 12.00</a:t>
            </a:r>
          </a:p>
        </p:txBody>
      </p:sp>
      <p:sp>
        <p:nvSpPr>
          <p:cNvPr name="TextBox 183" id="183"/>
          <p:cNvSpPr txBox="true"/>
          <p:nvPr/>
        </p:nvSpPr>
        <p:spPr>
          <a:xfrm rot="0">
            <a:off x="5597031" y="8426550"/>
            <a:ext cx="838547" cy="205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0"/>
              </a:lnSpc>
            </a:pPr>
            <a:r>
              <a:rPr lang="en-US" sz="1278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$ 16.00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DAG0qenGJJU</dc:identifier>
  <dcterms:modified xsi:type="dcterms:W3CDTF">2011-08-01T06:04:30Z</dcterms:modified>
  <cp:revision>1</cp:revision>
  <dc:title>Yellow And Red Modern Grocery Weekend Sale Flyer</dc:title>
</cp:coreProperties>
</file>