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Open Sans Bold" charset="1" panose="00000000000000000000"/>
      <p:regular r:id="rId7"/>
    </p:embeddedFont>
    <p:embeddedFont>
      <p:font typeface="Open Sans" charset="1" panose="00000000000000000000"/>
      <p:regular r:id="rId8"/>
    </p:embeddedFont>
    <p:embeddedFont>
      <p:font typeface="League Spartan" charset="1" panose="000008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11" Target="../media/image10.jpeg" Type="http://schemas.openxmlformats.org/officeDocument/2006/relationships/image"/><Relationship Id="rId12" Target="../media/image11.png" Type="http://schemas.openxmlformats.org/officeDocument/2006/relationships/image"/><Relationship Id="rId13" Target="../media/image12.jpeg" Type="http://schemas.openxmlformats.org/officeDocument/2006/relationships/image"/><Relationship Id="rId14" Target="../media/image13.jpeg" Type="http://schemas.openxmlformats.org/officeDocument/2006/relationships/image"/><Relationship Id="rId15" Target="../media/image14.jpeg" Type="http://schemas.openxmlformats.org/officeDocument/2006/relationships/image"/><Relationship Id="rId16" Target="../media/image15.jpe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Relationship Id="rId9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649" t="-1069" r="-57649" b="-106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5388" y="5346000"/>
            <a:ext cx="7069225" cy="5097609"/>
            <a:chOff x="0" y="0"/>
            <a:chExt cx="2533451" cy="182686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33451" cy="1826868"/>
            </a:xfrm>
            <a:custGeom>
              <a:avLst/>
              <a:gdLst/>
              <a:ahLst/>
              <a:cxnLst/>
              <a:rect r="r" b="b" t="t" l="l"/>
              <a:pathLst>
                <a:path h="1826868" w="2533451">
                  <a:moveTo>
                    <a:pt x="0" y="0"/>
                  </a:moveTo>
                  <a:lnTo>
                    <a:pt x="2533451" y="0"/>
                  </a:lnTo>
                  <a:lnTo>
                    <a:pt x="2533451" y="1826868"/>
                  </a:lnTo>
                  <a:lnTo>
                    <a:pt x="0" y="1826868"/>
                  </a:lnTo>
                  <a:close/>
                </a:path>
              </a:pathLst>
            </a:custGeom>
            <a:solidFill>
              <a:srgbClr val="7639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2533451" cy="18459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94381" y="4487567"/>
            <a:ext cx="7069225" cy="585515"/>
            <a:chOff x="0" y="0"/>
            <a:chExt cx="2533451" cy="20983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33451" cy="209836"/>
            </a:xfrm>
            <a:custGeom>
              <a:avLst/>
              <a:gdLst/>
              <a:ahLst/>
              <a:cxnLst/>
              <a:rect r="r" b="b" t="t" l="l"/>
              <a:pathLst>
                <a:path h="209836" w="2533451">
                  <a:moveTo>
                    <a:pt x="0" y="0"/>
                  </a:moveTo>
                  <a:lnTo>
                    <a:pt x="2533451" y="0"/>
                  </a:lnTo>
                  <a:lnTo>
                    <a:pt x="2533451" y="209836"/>
                  </a:lnTo>
                  <a:lnTo>
                    <a:pt x="0" y="209836"/>
                  </a:lnTo>
                  <a:close/>
                </a:path>
              </a:pathLst>
            </a:custGeom>
            <a:solidFill>
              <a:srgbClr val="7639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533451" cy="2288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458507" y="8730187"/>
            <a:ext cx="1516338" cy="1205813"/>
            <a:chOff x="0" y="0"/>
            <a:chExt cx="650110" cy="51697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50110" cy="516977"/>
            </a:xfrm>
            <a:custGeom>
              <a:avLst/>
              <a:gdLst/>
              <a:ahLst/>
              <a:cxnLst/>
              <a:rect r="r" b="b" t="t" l="l"/>
              <a:pathLst>
                <a:path h="516977" w="650110">
                  <a:moveTo>
                    <a:pt x="132747" y="0"/>
                  </a:moveTo>
                  <a:lnTo>
                    <a:pt x="517362" y="0"/>
                  </a:lnTo>
                  <a:cubicBezTo>
                    <a:pt x="552569" y="0"/>
                    <a:pt x="586334" y="13986"/>
                    <a:pt x="611229" y="38881"/>
                  </a:cubicBezTo>
                  <a:cubicBezTo>
                    <a:pt x="636124" y="63776"/>
                    <a:pt x="650110" y="97541"/>
                    <a:pt x="650110" y="132747"/>
                  </a:cubicBezTo>
                  <a:lnTo>
                    <a:pt x="650110" y="384229"/>
                  </a:lnTo>
                  <a:cubicBezTo>
                    <a:pt x="650110" y="457543"/>
                    <a:pt x="590677" y="516977"/>
                    <a:pt x="517362" y="516977"/>
                  </a:cubicBezTo>
                  <a:lnTo>
                    <a:pt x="132747" y="516977"/>
                  </a:lnTo>
                  <a:cubicBezTo>
                    <a:pt x="59433" y="516977"/>
                    <a:pt x="0" y="457543"/>
                    <a:pt x="0" y="384229"/>
                  </a:cubicBezTo>
                  <a:lnTo>
                    <a:pt x="0" y="132747"/>
                  </a:lnTo>
                  <a:cubicBezTo>
                    <a:pt x="0" y="59433"/>
                    <a:pt x="59433" y="0"/>
                    <a:pt x="1327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650110" cy="536027"/>
            </a:xfrm>
            <a:prstGeom prst="rect">
              <a:avLst/>
            </a:prstGeom>
          </p:spPr>
          <p:txBody>
            <a:bodyPr anchor="ctr" rtlCol="false" tIns="42463" lIns="42463" bIns="42463" rIns="42463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464565" y="8757377"/>
            <a:ext cx="1504221" cy="718774"/>
            <a:chOff x="0" y="0"/>
            <a:chExt cx="940439" cy="44937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40439" cy="449378"/>
            </a:xfrm>
            <a:custGeom>
              <a:avLst/>
              <a:gdLst/>
              <a:ahLst/>
              <a:cxnLst/>
              <a:rect r="r" b="b" t="t" l="l"/>
              <a:pathLst>
                <a:path h="449378" w="940439">
                  <a:moveTo>
                    <a:pt x="144110" y="0"/>
                  </a:moveTo>
                  <a:lnTo>
                    <a:pt x="796329" y="0"/>
                  </a:lnTo>
                  <a:cubicBezTo>
                    <a:pt x="834549" y="0"/>
                    <a:pt x="871204" y="15183"/>
                    <a:pt x="898230" y="42209"/>
                  </a:cubicBezTo>
                  <a:cubicBezTo>
                    <a:pt x="925256" y="69235"/>
                    <a:pt x="940439" y="105890"/>
                    <a:pt x="940439" y="144110"/>
                  </a:cubicBezTo>
                  <a:lnTo>
                    <a:pt x="940439" y="305267"/>
                  </a:lnTo>
                  <a:cubicBezTo>
                    <a:pt x="940439" y="384857"/>
                    <a:pt x="875919" y="449378"/>
                    <a:pt x="796329" y="449378"/>
                  </a:cubicBezTo>
                  <a:lnTo>
                    <a:pt x="144110" y="449378"/>
                  </a:lnTo>
                  <a:cubicBezTo>
                    <a:pt x="64520" y="449378"/>
                    <a:pt x="0" y="384857"/>
                    <a:pt x="0" y="305267"/>
                  </a:cubicBezTo>
                  <a:lnTo>
                    <a:pt x="0" y="144110"/>
                  </a:lnTo>
                  <a:cubicBezTo>
                    <a:pt x="0" y="64520"/>
                    <a:pt x="64520" y="0"/>
                    <a:pt x="14411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9715" r="0" b="-19715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6806748" y="8693455"/>
            <a:ext cx="294739" cy="294739"/>
          </a:xfrm>
          <a:custGeom>
            <a:avLst/>
            <a:gdLst/>
            <a:ahLst/>
            <a:cxnLst/>
            <a:rect r="r" b="b" t="t" l="l"/>
            <a:pathLst>
              <a:path h="294739" w="294739">
                <a:moveTo>
                  <a:pt x="0" y="0"/>
                </a:moveTo>
                <a:lnTo>
                  <a:pt x="294738" y="0"/>
                </a:lnTo>
                <a:lnTo>
                  <a:pt x="294738" y="294739"/>
                </a:lnTo>
                <a:lnTo>
                  <a:pt x="0" y="2947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3791842" y="8730187"/>
            <a:ext cx="1516338" cy="1205813"/>
            <a:chOff x="0" y="0"/>
            <a:chExt cx="650110" cy="51697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50110" cy="516977"/>
            </a:xfrm>
            <a:custGeom>
              <a:avLst/>
              <a:gdLst/>
              <a:ahLst/>
              <a:cxnLst/>
              <a:rect r="r" b="b" t="t" l="l"/>
              <a:pathLst>
                <a:path h="516977" w="650110">
                  <a:moveTo>
                    <a:pt x="132747" y="0"/>
                  </a:moveTo>
                  <a:lnTo>
                    <a:pt x="517362" y="0"/>
                  </a:lnTo>
                  <a:cubicBezTo>
                    <a:pt x="552569" y="0"/>
                    <a:pt x="586334" y="13986"/>
                    <a:pt x="611229" y="38881"/>
                  </a:cubicBezTo>
                  <a:cubicBezTo>
                    <a:pt x="636124" y="63776"/>
                    <a:pt x="650110" y="97541"/>
                    <a:pt x="650110" y="132747"/>
                  </a:cubicBezTo>
                  <a:lnTo>
                    <a:pt x="650110" y="384229"/>
                  </a:lnTo>
                  <a:cubicBezTo>
                    <a:pt x="650110" y="457543"/>
                    <a:pt x="590677" y="516977"/>
                    <a:pt x="517362" y="516977"/>
                  </a:cubicBezTo>
                  <a:lnTo>
                    <a:pt x="132747" y="516977"/>
                  </a:lnTo>
                  <a:cubicBezTo>
                    <a:pt x="59433" y="516977"/>
                    <a:pt x="0" y="457543"/>
                    <a:pt x="0" y="384229"/>
                  </a:cubicBezTo>
                  <a:lnTo>
                    <a:pt x="0" y="132747"/>
                  </a:lnTo>
                  <a:cubicBezTo>
                    <a:pt x="0" y="59433"/>
                    <a:pt x="59433" y="0"/>
                    <a:pt x="1327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650110" cy="536027"/>
            </a:xfrm>
            <a:prstGeom prst="rect">
              <a:avLst/>
            </a:prstGeom>
          </p:spPr>
          <p:txBody>
            <a:bodyPr anchor="ctr" rtlCol="false" tIns="42463" lIns="42463" bIns="42463" rIns="42463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3797901" y="8757377"/>
            <a:ext cx="1504221" cy="718774"/>
            <a:chOff x="0" y="0"/>
            <a:chExt cx="940439" cy="44937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40439" cy="449378"/>
            </a:xfrm>
            <a:custGeom>
              <a:avLst/>
              <a:gdLst/>
              <a:ahLst/>
              <a:cxnLst/>
              <a:rect r="r" b="b" t="t" l="l"/>
              <a:pathLst>
                <a:path h="449378" w="940439">
                  <a:moveTo>
                    <a:pt x="144110" y="0"/>
                  </a:moveTo>
                  <a:lnTo>
                    <a:pt x="796329" y="0"/>
                  </a:lnTo>
                  <a:cubicBezTo>
                    <a:pt x="834549" y="0"/>
                    <a:pt x="871204" y="15183"/>
                    <a:pt x="898230" y="42209"/>
                  </a:cubicBezTo>
                  <a:cubicBezTo>
                    <a:pt x="925256" y="69235"/>
                    <a:pt x="940439" y="105890"/>
                    <a:pt x="940439" y="144110"/>
                  </a:cubicBezTo>
                  <a:lnTo>
                    <a:pt x="940439" y="305267"/>
                  </a:lnTo>
                  <a:cubicBezTo>
                    <a:pt x="940439" y="384857"/>
                    <a:pt x="875919" y="449378"/>
                    <a:pt x="796329" y="449378"/>
                  </a:cubicBezTo>
                  <a:lnTo>
                    <a:pt x="144110" y="449378"/>
                  </a:lnTo>
                  <a:cubicBezTo>
                    <a:pt x="64520" y="449378"/>
                    <a:pt x="0" y="384857"/>
                    <a:pt x="0" y="305267"/>
                  </a:cubicBezTo>
                  <a:lnTo>
                    <a:pt x="0" y="144110"/>
                  </a:lnTo>
                  <a:cubicBezTo>
                    <a:pt x="0" y="64520"/>
                    <a:pt x="64520" y="0"/>
                    <a:pt x="14411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-19715" r="0" b="-19715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5140084" y="8693455"/>
            <a:ext cx="294739" cy="294739"/>
          </a:xfrm>
          <a:custGeom>
            <a:avLst/>
            <a:gdLst/>
            <a:ahLst/>
            <a:cxnLst/>
            <a:rect r="r" b="b" t="t" l="l"/>
            <a:pathLst>
              <a:path h="294739" w="294739">
                <a:moveTo>
                  <a:pt x="0" y="0"/>
                </a:moveTo>
                <a:lnTo>
                  <a:pt x="294738" y="0"/>
                </a:lnTo>
                <a:lnTo>
                  <a:pt x="294738" y="294739"/>
                </a:lnTo>
                <a:lnTo>
                  <a:pt x="0" y="2947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2125178" y="8730187"/>
            <a:ext cx="1516338" cy="1205813"/>
            <a:chOff x="0" y="0"/>
            <a:chExt cx="650110" cy="51697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50110" cy="516977"/>
            </a:xfrm>
            <a:custGeom>
              <a:avLst/>
              <a:gdLst/>
              <a:ahLst/>
              <a:cxnLst/>
              <a:rect r="r" b="b" t="t" l="l"/>
              <a:pathLst>
                <a:path h="516977" w="650110">
                  <a:moveTo>
                    <a:pt x="132747" y="0"/>
                  </a:moveTo>
                  <a:lnTo>
                    <a:pt x="517362" y="0"/>
                  </a:lnTo>
                  <a:cubicBezTo>
                    <a:pt x="552569" y="0"/>
                    <a:pt x="586334" y="13986"/>
                    <a:pt x="611229" y="38881"/>
                  </a:cubicBezTo>
                  <a:cubicBezTo>
                    <a:pt x="636124" y="63776"/>
                    <a:pt x="650110" y="97541"/>
                    <a:pt x="650110" y="132747"/>
                  </a:cubicBezTo>
                  <a:lnTo>
                    <a:pt x="650110" y="384229"/>
                  </a:lnTo>
                  <a:cubicBezTo>
                    <a:pt x="650110" y="457543"/>
                    <a:pt x="590677" y="516977"/>
                    <a:pt x="517362" y="516977"/>
                  </a:cubicBezTo>
                  <a:lnTo>
                    <a:pt x="132747" y="516977"/>
                  </a:lnTo>
                  <a:cubicBezTo>
                    <a:pt x="59433" y="516977"/>
                    <a:pt x="0" y="457543"/>
                    <a:pt x="0" y="384229"/>
                  </a:cubicBezTo>
                  <a:lnTo>
                    <a:pt x="0" y="132747"/>
                  </a:lnTo>
                  <a:cubicBezTo>
                    <a:pt x="0" y="59433"/>
                    <a:pt x="59433" y="0"/>
                    <a:pt x="1327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19050"/>
              <a:ext cx="650110" cy="536027"/>
            </a:xfrm>
            <a:prstGeom prst="rect">
              <a:avLst/>
            </a:prstGeom>
          </p:spPr>
          <p:txBody>
            <a:bodyPr anchor="ctr" rtlCol="false" tIns="42463" lIns="42463" bIns="42463" rIns="42463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2131236" y="8757377"/>
            <a:ext cx="1504221" cy="718774"/>
            <a:chOff x="0" y="0"/>
            <a:chExt cx="940439" cy="44937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40439" cy="449378"/>
            </a:xfrm>
            <a:custGeom>
              <a:avLst/>
              <a:gdLst/>
              <a:ahLst/>
              <a:cxnLst/>
              <a:rect r="r" b="b" t="t" l="l"/>
              <a:pathLst>
                <a:path h="449378" w="940439">
                  <a:moveTo>
                    <a:pt x="144110" y="0"/>
                  </a:moveTo>
                  <a:lnTo>
                    <a:pt x="796329" y="0"/>
                  </a:lnTo>
                  <a:cubicBezTo>
                    <a:pt x="834549" y="0"/>
                    <a:pt x="871204" y="15183"/>
                    <a:pt x="898230" y="42209"/>
                  </a:cubicBezTo>
                  <a:cubicBezTo>
                    <a:pt x="925256" y="69235"/>
                    <a:pt x="940439" y="105890"/>
                    <a:pt x="940439" y="144110"/>
                  </a:cubicBezTo>
                  <a:lnTo>
                    <a:pt x="940439" y="305267"/>
                  </a:lnTo>
                  <a:cubicBezTo>
                    <a:pt x="940439" y="384857"/>
                    <a:pt x="875919" y="449378"/>
                    <a:pt x="796329" y="449378"/>
                  </a:cubicBezTo>
                  <a:lnTo>
                    <a:pt x="144110" y="449378"/>
                  </a:lnTo>
                  <a:cubicBezTo>
                    <a:pt x="64520" y="449378"/>
                    <a:pt x="0" y="384857"/>
                    <a:pt x="0" y="305267"/>
                  </a:cubicBezTo>
                  <a:lnTo>
                    <a:pt x="0" y="144110"/>
                  </a:lnTo>
                  <a:cubicBezTo>
                    <a:pt x="0" y="64520"/>
                    <a:pt x="64520" y="0"/>
                    <a:pt x="144110" y="0"/>
                  </a:cubicBezTo>
                  <a:close/>
                </a:path>
              </a:pathLst>
            </a:custGeom>
            <a:blipFill>
              <a:blip r:embed="rId7"/>
              <a:stretch>
                <a:fillRect l="0" t="-19715" r="0" b="-19715"/>
              </a:stretch>
            </a:blipFill>
          </p:spPr>
        </p:sp>
      </p:grpSp>
      <p:sp>
        <p:nvSpPr>
          <p:cNvPr name="Freeform 26" id="26"/>
          <p:cNvSpPr/>
          <p:nvPr/>
        </p:nvSpPr>
        <p:spPr>
          <a:xfrm flipH="false" flipV="false" rot="0">
            <a:off x="3473419" y="8693455"/>
            <a:ext cx="294739" cy="294739"/>
          </a:xfrm>
          <a:custGeom>
            <a:avLst/>
            <a:gdLst/>
            <a:ahLst/>
            <a:cxnLst/>
            <a:rect r="r" b="b" t="t" l="l"/>
            <a:pathLst>
              <a:path h="294739" w="294739">
                <a:moveTo>
                  <a:pt x="0" y="0"/>
                </a:moveTo>
                <a:lnTo>
                  <a:pt x="294739" y="0"/>
                </a:lnTo>
                <a:lnTo>
                  <a:pt x="294739" y="294739"/>
                </a:lnTo>
                <a:lnTo>
                  <a:pt x="0" y="2947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458514" y="8730187"/>
            <a:ext cx="1516338" cy="1205813"/>
            <a:chOff x="0" y="0"/>
            <a:chExt cx="650110" cy="51697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50110" cy="516977"/>
            </a:xfrm>
            <a:custGeom>
              <a:avLst/>
              <a:gdLst/>
              <a:ahLst/>
              <a:cxnLst/>
              <a:rect r="r" b="b" t="t" l="l"/>
              <a:pathLst>
                <a:path h="516977" w="650110">
                  <a:moveTo>
                    <a:pt x="132747" y="0"/>
                  </a:moveTo>
                  <a:lnTo>
                    <a:pt x="517362" y="0"/>
                  </a:lnTo>
                  <a:cubicBezTo>
                    <a:pt x="552569" y="0"/>
                    <a:pt x="586334" y="13986"/>
                    <a:pt x="611229" y="38881"/>
                  </a:cubicBezTo>
                  <a:cubicBezTo>
                    <a:pt x="636124" y="63776"/>
                    <a:pt x="650110" y="97541"/>
                    <a:pt x="650110" y="132747"/>
                  </a:cubicBezTo>
                  <a:lnTo>
                    <a:pt x="650110" y="384229"/>
                  </a:lnTo>
                  <a:cubicBezTo>
                    <a:pt x="650110" y="457543"/>
                    <a:pt x="590677" y="516977"/>
                    <a:pt x="517362" y="516977"/>
                  </a:cubicBezTo>
                  <a:lnTo>
                    <a:pt x="132747" y="516977"/>
                  </a:lnTo>
                  <a:cubicBezTo>
                    <a:pt x="59433" y="516977"/>
                    <a:pt x="0" y="457543"/>
                    <a:pt x="0" y="384229"/>
                  </a:cubicBezTo>
                  <a:lnTo>
                    <a:pt x="0" y="132747"/>
                  </a:lnTo>
                  <a:cubicBezTo>
                    <a:pt x="0" y="59433"/>
                    <a:pt x="59433" y="0"/>
                    <a:pt x="1327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19050"/>
              <a:ext cx="650110" cy="536027"/>
            </a:xfrm>
            <a:prstGeom prst="rect">
              <a:avLst/>
            </a:prstGeom>
          </p:spPr>
          <p:txBody>
            <a:bodyPr anchor="ctr" rtlCol="false" tIns="42463" lIns="42463" bIns="42463" rIns="42463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464572" y="8757377"/>
            <a:ext cx="1504221" cy="718774"/>
            <a:chOff x="0" y="0"/>
            <a:chExt cx="940439" cy="449378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940439" cy="449378"/>
            </a:xfrm>
            <a:custGeom>
              <a:avLst/>
              <a:gdLst/>
              <a:ahLst/>
              <a:cxnLst/>
              <a:rect r="r" b="b" t="t" l="l"/>
              <a:pathLst>
                <a:path h="449378" w="940439">
                  <a:moveTo>
                    <a:pt x="144110" y="0"/>
                  </a:moveTo>
                  <a:lnTo>
                    <a:pt x="796329" y="0"/>
                  </a:lnTo>
                  <a:cubicBezTo>
                    <a:pt x="834549" y="0"/>
                    <a:pt x="871204" y="15183"/>
                    <a:pt x="898230" y="42209"/>
                  </a:cubicBezTo>
                  <a:cubicBezTo>
                    <a:pt x="925256" y="69235"/>
                    <a:pt x="940439" y="105890"/>
                    <a:pt x="940439" y="144110"/>
                  </a:cubicBezTo>
                  <a:lnTo>
                    <a:pt x="940439" y="305267"/>
                  </a:lnTo>
                  <a:cubicBezTo>
                    <a:pt x="940439" y="384857"/>
                    <a:pt x="875919" y="449378"/>
                    <a:pt x="796329" y="449378"/>
                  </a:cubicBezTo>
                  <a:lnTo>
                    <a:pt x="144110" y="449378"/>
                  </a:lnTo>
                  <a:cubicBezTo>
                    <a:pt x="64520" y="449378"/>
                    <a:pt x="0" y="384857"/>
                    <a:pt x="0" y="305267"/>
                  </a:cubicBezTo>
                  <a:lnTo>
                    <a:pt x="0" y="144110"/>
                  </a:lnTo>
                  <a:cubicBezTo>
                    <a:pt x="0" y="64520"/>
                    <a:pt x="64520" y="0"/>
                    <a:pt x="144110" y="0"/>
                  </a:cubicBezTo>
                  <a:close/>
                </a:path>
              </a:pathLst>
            </a:custGeom>
            <a:blipFill>
              <a:blip r:embed="rId8"/>
              <a:stretch>
                <a:fillRect l="0" t="-5719" r="0" b="-5719"/>
              </a:stretch>
            </a:blipFill>
          </p:spPr>
        </p:sp>
      </p:grpSp>
      <p:sp>
        <p:nvSpPr>
          <p:cNvPr name="Freeform 32" id="32"/>
          <p:cNvSpPr/>
          <p:nvPr/>
        </p:nvSpPr>
        <p:spPr>
          <a:xfrm flipH="false" flipV="false" rot="0">
            <a:off x="1806755" y="8693455"/>
            <a:ext cx="294739" cy="294739"/>
          </a:xfrm>
          <a:custGeom>
            <a:avLst/>
            <a:gdLst/>
            <a:ahLst/>
            <a:cxnLst/>
            <a:rect r="r" b="b" t="t" l="l"/>
            <a:pathLst>
              <a:path h="294739" w="294739">
                <a:moveTo>
                  <a:pt x="0" y="0"/>
                </a:moveTo>
                <a:lnTo>
                  <a:pt x="294738" y="0"/>
                </a:lnTo>
                <a:lnTo>
                  <a:pt x="294738" y="294739"/>
                </a:lnTo>
                <a:lnTo>
                  <a:pt x="0" y="2947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5458507" y="7178753"/>
            <a:ext cx="1516338" cy="1205813"/>
            <a:chOff x="0" y="0"/>
            <a:chExt cx="650110" cy="516977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50110" cy="516977"/>
            </a:xfrm>
            <a:custGeom>
              <a:avLst/>
              <a:gdLst/>
              <a:ahLst/>
              <a:cxnLst/>
              <a:rect r="r" b="b" t="t" l="l"/>
              <a:pathLst>
                <a:path h="516977" w="650110">
                  <a:moveTo>
                    <a:pt x="132747" y="0"/>
                  </a:moveTo>
                  <a:lnTo>
                    <a:pt x="517362" y="0"/>
                  </a:lnTo>
                  <a:cubicBezTo>
                    <a:pt x="552569" y="0"/>
                    <a:pt x="586334" y="13986"/>
                    <a:pt x="611229" y="38881"/>
                  </a:cubicBezTo>
                  <a:cubicBezTo>
                    <a:pt x="636124" y="63776"/>
                    <a:pt x="650110" y="97541"/>
                    <a:pt x="650110" y="132747"/>
                  </a:cubicBezTo>
                  <a:lnTo>
                    <a:pt x="650110" y="384229"/>
                  </a:lnTo>
                  <a:cubicBezTo>
                    <a:pt x="650110" y="457543"/>
                    <a:pt x="590677" y="516977"/>
                    <a:pt x="517362" y="516977"/>
                  </a:cubicBezTo>
                  <a:lnTo>
                    <a:pt x="132747" y="516977"/>
                  </a:lnTo>
                  <a:cubicBezTo>
                    <a:pt x="59433" y="516977"/>
                    <a:pt x="0" y="457543"/>
                    <a:pt x="0" y="384229"/>
                  </a:cubicBezTo>
                  <a:lnTo>
                    <a:pt x="0" y="132747"/>
                  </a:lnTo>
                  <a:cubicBezTo>
                    <a:pt x="0" y="59433"/>
                    <a:pt x="59433" y="0"/>
                    <a:pt x="1327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19050"/>
              <a:ext cx="650110" cy="536027"/>
            </a:xfrm>
            <a:prstGeom prst="rect">
              <a:avLst/>
            </a:prstGeom>
          </p:spPr>
          <p:txBody>
            <a:bodyPr anchor="ctr" rtlCol="false" tIns="42463" lIns="42463" bIns="42463" rIns="42463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5464565" y="7205943"/>
            <a:ext cx="1504221" cy="718774"/>
            <a:chOff x="0" y="0"/>
            <a:chExt cx="940439" cy="449378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940439" cy="449378"/>
            </a:xfrm>
            <a:custGeom>
              <a:avLst/>
              <a:gdLst/>
              <a:ahLst/>
              <a:cxnLst/>
              <a:rect r="r" b="b" t="t" l="l"/>
              <a:pathLst>
                <a:path h="449378" w="940439">
                  <a:moveTo>
                    <a:pt x="144110" y="0"/>
                  </a:moveTo>
                  <a:lnTo>
                    <a:pt x="796329" y="0"/>
                  </a:lnTo>
                  <a:cubicBezTo>
                    <a:pt x="834549" y="0"/>
                    <a:pt x="871204" y="15183"/>
                    <a:pt x="898230" y="42209"/>
                  </a:cubicBezTo>
                  <a:cubicBezTo>
                    <a:pt x="925256" y="69235"/>
                    <a:pt x="940439" y="105890"/>
                    <a:pt x="940439" y="144110"/>
                  </a:cubicBezTo>
                  <a:lnTo>
                    <a:pt x="940439" y="305267"/>
                  </a:lnTo>
                  <a:cubicBezTo>
                    <a:pt x="940439" y="384857"/>
                    <a:pt x="875919" y="449378"/>
                    <a:pt x="796329" y="449378"/>
                  </a:cubicBezTo>
                  <a:lnTo>
                    <a:pt x="144110" y="449378"/>
                  </a:lnTo>
                  <a:cubicBezTo>
                    <a:pt x="64520" y="449378"/>
                    <a:pt x="0" y="384857"/>
                    <a:pt x="0" y="305267"/>
                  </a:cubicBezTo>
                  <a:lnTo>
                    <a:pt x="0" y="144110"/>
                  </a:lnTo>
                  <a:cubicBezTo>
                    <a:pt x="0" y="64520"/>
                    <a:pt x="64520" y="0"/>
                    <a:pt x="144110" y="0"/>
                  </a:cubicBezTo>
                  <a:close/>
                </a:path>
              </a:pathLst>
            </a:custGeom>
            <a:blipFill>
              <a:blip r:embed="rId9"/>
              <a:stretch>
                <a:fillRect l="0" t="-19845" r="0" b="-19845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6806748" y="7142021"/>
            <a:ext cx="294739" cy="294739"/>
          </a:xfrm>
          <a:custGeom>
            <a:avLst/>
            <a:gdLst/>
            <a:ahLst/>
            <a:cxnLst/>
            <a:rect r="r" b="b" t="t" l="l"/>
            <a:pathLst>
              <a:path h="294739" w="294739">
                <a:moveTo>
                  <a:pt x="0" y="0"/>
                </a:moveTo>
                <a:lnTo>
                  <a:pt x="294738" y="0"/>
                </a:lnTo>
                <a:lnTo>
                  <a:pt x="294738" y="294739"/>
                </a:lnTo>
                <a:lnTo>
                  <a:pt x="0" y="2947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3791842" y="7178753"/>
            <a:ext cx="1516338" cy="1205813"/>
            <a:chOff x="0" y="0"/>
            <a:chExt cx="650110" cy="516977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650110" cy="516977"/>
            </a:xfrm>
            <a:custGeom>
              <a:avLst/>
              <a:gdLst/>
              <a:ahLst/>
              <a:cxnLst/>
              <a:rect r="r" b="b" t="t" l="l"/>
              <a:pathLst>
                <a:path h="516977" w="650110">
                  <a:moveTo>
                    <a:pt x="132747" y="0"/>
                  </a:moveTo>
                  <a:lnTo>
                    <a:pt x="517362" y="0"/>
                  </a:lnTo>
                  <a:cubicBezTo>
                    <a:pt x="552569" y="0"/>
                    <a:pt x="586334" y="13986"/>
                    <a:pt x="611229" y="38881"/>
                  </a:cubicBezTo>
                  <a:cubicBezTo>
                    <a:pt x="636124" y="63776"/>
                    <a:pt x="650110" y="97541"/>
                    <a:pt x="650110" y="132747"/>
                  </a:cubicBezTo>
                  <a:lnTo>
                    <a:pt x="650110" y="384229"/>
                  </a:lnTo>
                  <a:cubicBezTo>
                    <a:pt x="650110" y="457543"/>
                    <a:pt x="590677" y="516977"/>
                    <a:pt x="517362" y="516977"/>
                  </a:cubicBezTo>
                  <a:lnTo>
                    <a:pt x="132747" y="516977"/>
                  </a:lnTo>
                  <a:cubicBezTo>
                    <a:pt x="59433" y="516977"/>
                    <a:pt x="0" y="457543"/>
                    <a:pt x="0" y="384229"/>
                  </a:cubicBezTo>
                  <a:lnTo>
                    <a:pt x="0" y="132747"/>
                  </a:lnTo>
                  <a:cubicBezTo>
                    <a:pt x="0" y="59433"/>
                    <a:pt x="59433" y="0"/>
                    <a:pt x="1327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0" y="-19050"/>
              <a:ext cx="650110" cy="536027"/>
            </a:xfrm>
            <a:prstGeom prst="rect">
              <a:avLst/>
            </a:prstGeom>
          </p:spPr>
          <p:txBody>
            <a:bodyPr anchor="ctr" rtlCol="false" tIns="42463" lIns="42463" bIns="42463" rIns="42463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3797901" y="7205943"/>
            <a:ext cx="1504221" cy="718774"/>
            <a:chOff x="0" y="0"/>
            <a:chExt cx="940439" cy="449378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940439" cy="449378"/>
            </a:xfrm>
            <a:custGeom>
              <a:avLst/>
              <a:gdLst/>
              <a:ahLst/>
              <a:cxnLst/>
              <a:rect r="r" b="b" t="t" l="l"/>
              <a:pathLst>
                <a:path h="449378" w="940439">
                  <a:moveTo>
                    <a:pt x="144110" y="0"/>
                  </a:moveTo>
                  <a:lnTo>
                    <a:pt x="796329" y="0"/>
                  </a:lnTo>
                  <a:cubicBezTo>
                    <a:pt x="834549" y="0"/>
                    <a:pt x="871204" y="15183"/>
                    <a:pt x="898230" y="42209"/>
                  </a:cubicBezTo>
                  <a:cubicBezTo>
                    <a:pt x="925256" y="69235"/>
                    <a:pt x="940439" y="105890"/>
                    <a:pt x="940439" y="144110"/>
                  </a:cubicBezTo>
                  <a:lnTo>
                    <a:pt x="940439" y="305267"/>
                  </a:lnTo>
                  <a:cubicBezTo>
                    <a:pt x="940439" y="384857"/>
                    <a:pt x="875919" y="449378"/>
                    <a:pt x="796329" y="449378"/>
                  </a:cubicBezTo>
                  <a:lnTo>
                    <a:pt x="144110" y="449378"/>
                  </a:lnTo>
                  <a:cubicBezTo>
                    <a:pt x="64520" y="449378"/>
                    <a:pt x="0" y="384857"/>
                    <a:pt x="0" y="305267"/>
                  </a:cubicBezTo>
                  <a:lnTo>
                    <a:pt x="0" y="144110"/>
                  </a:lnTo>
                  <a:cubicBezTo>
                    <a:pt x="0" y="64520"/>
                    <a:pt x="64520" y="0"/>
                    <a:pt x="144110" y="0"/>
                  </a:cubicBezTo>
                  <a:close/>
                </a:path>
              </a:pathLst>
            </a:custGeom>
            <a:blipFill>
              <a:blip r:embed="rId10"/>
              <a:stretch>
                <a:fillRect l="0" t="-19715" r="0" b="-19715"/>
              </a:stretch>
            </a:blipFill>
          </p:spPr>
        </p:sp>
      </p:grpSp>
      <p:sp>
        <p:nvSpPr>
          <p:cNvPr name="Freeform 44" id="44"/>
          <p:cNvSpPr/>
          <p:nvPr/>
        </p:nvSpPr>
        <p:spPr>
          <a:xfrm flipH="false" flipV="false" rot="0">
            <a:off x="5140084" y="7142021"/>
            <a:ext cx="294739" cy="294739"/>
          </a:xfrm>
          <a:custGeom>
            <a:avLst/>
            <a:gdLst/>
            <a:ahLst/>
            <a:cxnLst/>
            <a:rect r="r" b="b" t="t" l="l"/>
            <a:pathLst>
              <a:path h="294739" w="294739">
                <a:moveTo>
                  <a:pt x="0" y="0"/>
                </a:moveTo>
                <a:lnTo>
                  <a:pt x="294738" y="0"/>
                </a:lnTo>
                <a:lnTo>
                  <a:pt x="294738" y="294739"/>
                </a:lnTo>
                <a:lnTo>
                  <a:pt x="0" y="2947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5" id="45"/>
          <p:cNvGrpSpPr/>
          <p:nvPr/>
        </p:nvGrpSpPr>
        <p:grpSpPr>
          <a:xfrm rot="0">
            <a:off x="2125178" y="7178753"/>
            <a:ext cx="1516338" cy="1205813"/>
            <a:chOff x="0" y="0"/>
            <a:chExt cx="650110" cy="516977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650110" cy="516977"/>
            </a:xfrm>
            <a:custGeom>
              <a:avLst/>
              <a:gdLst/>
              <a:ahLst/>
              <a:cxnLst/>
              <a:rect r="r" b="b" t="t" l="l"/>
              <a:pathLst>
                <a:path h="516977" w="650110">
                  <a:moveTo>
                    <a:pt x="132747" y="0"/>
                  </a:moveTo>
                  <a:lnTo>
                    <a:pt x="517362" y="0"/>
                  </a:lnTo>
                  <a:cubicBezTo>
                    <a:pt x="552569" y="0"/>
                    <a:pt x="586334" y="13986"/>
                    <a:pt x="611229" y="38881"/>
                  </a:cubicBezTo>
                  <a:cubicBezTo>
                    <a:pt x="636124" y="63776"/>
                    <a:pt x="650110" y="97541"/>
                    <a:pt x="650110" y="132747"/>
                  </a:cubicBezTo>
                  <a:lnTo>
                    <a:pt x="650110" y="384229"/>
                  </a:lnTo>
                  <a:cubicBezTo>
                    <a:pt x="650110" y="457543"/>
                    <a:pt x="590677" y="516977"/>
                    <a:pt x="517362" y="516977"/>
                  </a:cubicBezTo>
                  <a:lnTo>
                    <a:pt x="132747" y="516977"/>
                  </a:lnTo>
                  <a:cubicBezTo>
                    <a:pt x="59433" y="516977"/>
                    <a:pt x="0" y="457543"/>
                    <a:pt x="0" y="384229"/>
                  </a:cubicBezTo>
                  <a:lnTo>
                    <a:pt x="0" y="132747"/>
                  </a:lnTo>
                  <a:cubicBezTo>
                    <a:pt x="0" y="59433"/>
                    <a:pt x="59433" y="0"/>
                    <a:pt x="1327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47" id="47"/>
            <p:cNvSpPr txBox="true"/>
            <p:nvPr/>
          </p:nvSpPr>
          <p:spPr>
            <a:xfrm>
              <a:off x="0" y="-19050"/>
              <a:ext cx="650110" cy="536027"/>
            </a:xfrm>
            <a:prstGeom prst="rect">
              <a:avLst/>
            </a:prstGeom>
          </p:spPr>
          <p:txBody>
            <a:bodyPr anchor="ctr" rtlCol="false" tIns="42463" lIns="42463" bIns="42463" rIns="42463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2131236" y="7205943"/>
            <a:ext cx="1504221" cy="718774"/>
            <a:chOff x="0" y="0"/>
            <a:chExt cx="940439" cy="449378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940439" cy="449378"/>
            </a:xfrm>
            <a:custGeom>
              <a:avLst/>
              <a:gdLst/>
              <a:ahLst/>
              <a:cxnLst/>
              <a:rect r="r" b="b" t="t" l="l"/>
              <a:pathLst>
                <a:path h="449378" w="940439">
                  <a:moveTo>
                    <a:pt x="144110" y="0"/>
                  </a:moveTo>
                  <a:lnTo>
                    <a:pt x="796329" y="0"/>
                  </a:lnTo>
                  <a:cubicBezTo>
                    <a:pt x="834549" y="0"/>
                    <a:pt x="871204" y="15183"/>
                    <a:pt x="898230" y="42209"/>
                  </a:cubicBezTo>
                  <a:cubicBezTo>
                    <a:pt x="925256" y="69235"/>
                    <a:pt x="940439" y="105890"/>
                    <a:pt x="940439" y="144110"/>
                  </a:cubicBezTo>
                  <a:lnTo>
                    <a:pt x="940439" y="305267"/>
                  </a:lnTo>
                  <a:cubicBezTo>
                    <a:pt x="940439" y="384857"/>
                    <a:pt x="875919" y="449378"/>
                    <a:pt x="796329" y="449378"/>
                  </a:cubicBezTo>
                  <a:lnTo>
                    <a:pt x="144110" y="449378"/>
                  </a:lnTo>
                  <a:cubicBezTo>
                    <a:pt x="64520" y="449378"/>
                    <a:pt x="0" y="384857"/>
                    <a:pt x="0" y="305267"/>
                  </a:cubicBezTo>
                  <a:lnTo>
                    <a:pt x="0" y="144110"/>
                  </a:lnTo>
                  <a:cubicBezTo>
                    <a:pt x="0" y="64520"/>
                    <a:pt x="64520" y="0"/>
                    <a:pt x="144110" y="0"/>
                  </a:cubicBezTo>
                  <a:close/>
                </a:path>
              </a:pathLst>
            </a:custGeom>
            <a:blipFill>
              <a:blip r:embed="rId11"/>
              <a:stretch>
                <a:fillRect l="0" t="-28478" r="0" b="-28478"/>
              </a:stretch>
            </a:blipFill>
          </p:spPr>
        </p:sp>
      </p:grpSp>
      <p:sp>
        <p:nvSpPr>
          <p:cNvPr name="Freeform 50" id="50"/>
          <p:cNvSpPr/>
          <p:nvPr/>
        </p:nvSpPr>
        <p:spPr>
          <a:xfrm flipH="false" flipV="false" rot="0">
            <a:off x="3473419" y="7142021"/>
            <a:ext cx="294739" cy="294739"/>
          </a:xfrm>
          <a:custGeom>
            <a:avLst/>
            <a:gdLst/>
            <a:ahLst/>
            <a:cxnLst/>
            <a:rect r="r" b="b" t="t" l="l"/>
            <a:pathLst>
              <a:path h="294739" w="294739">
                <a:moveTo>
                  <a:pt x="0" y="0"/>
                </a:moveTo>
                <a:lnTo>
                  <a:pt x="294739" y="0"/>
                </a:lnTo>
                <a:lnTo>
                  <a:pt x="294739" y="294739"/>
                </a:lnTo>
                <a:lnTo>
                  <a:pt x="0" y="2947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1" id="51"/>
          <p:cNvGrpSpPr/>
          <p:nvPr/>
        </p:nvGrpSpPr>
        <p:grpSpPr>
          <a:xfrm rot="0">
            <a:off x="458514" y="7178753"/>
            <a:ext cx="1516338" cy="1205813"/>
            <a:chOff x="0" y="0"/>
            <a:chExt cx="650110" cy="516977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650110" cy="516977"/>
            </a:xfrm>
            <a:custGeom>
              <a:avLst/>
              <a:gdLst/>
              <a:ahLst/>
              <a:cxnLst/>
              <a:rect r="r" b="b" t="t" l="l"/>
              <a:pathLst>
                <a:path h="516977" w="650110">
                  <a:moveTo>
                    <a:pt x="132747" y="0"/>
                  </a:moveTo>
                  <a:lnTo>
                    <a:pt x="517362" y="0"/>
                  </a:lnTo>
                  <a:cubicBezTo>
                    <a:pt x="552569" y="0"/>
                    <a:pt x="586334" y="13986"/>
                    <a:pt x="611229" y="38881"/>
                  </a:cubicBezTo>
                  <a:cubicBezTo>
                    <a:pt x="636124" y="63776"/>
                    <a:pt x="650110" y="97541"/>
                    <a:pt x="650110" y="132747"/>
                  </a:cubicBezTo>
                  <a:lnTo>
                    <a:pt x="650110" y="384229"/>
                  </a:lnTo>
                  <a:cubicBezTo>
                    <a:pt x="650110" y="457543"/>
                    <a:pt x="590677" y="516977"/>
                    <a:pt x="517362" y="516977"/>
                  </a:cubicBezTo>
                  <a:lnTo>
                    <a:pt x="132747" y="516977"/>
                  </a:lnTo>
                  <a:cubicBezTo>
                    <a:pt x="59433" y="516977"/>
                    <a:pt x="0" y="457543"/>
                    <a:pt x="0" y="384229"/>
                  </a:cubicBezTo>
                  <a:lnTo>
                    <a:pt x="0" y="132747"/>
                  </a:lnTo>
                  <a:cubicBezTo>
                    <a:pt x="0" y="59433"/>
                    <a:pt x="59433" y="0"/>
                    <a:pt x="1327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53" id="53"/>
            <p:cNvSpPr txBox="true"/>
            <p:nvPr/>
          </p:nvSpPr>
          <p:spPr>
            <a:xfrm>
              <a:off x="0" y="-19050"/>
              <a:ext cx="650110" cy="536027"/>
            </a:xfrm>
            <a:prstGeom prst="rect">
              <a:avLst/>
            </a:prstGeom>
          </p:spPr>
          <p:txBody>
            <a:bodyPr anchor="ctr" rtlCol="false" tIns="42463" lIns="42463" bIns="42463" rIns="42463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464572" y="7205943"/>
            <a:ext cx="1504221" cy="718774"/>
            <a:chOff x="0" y="0"/>
            <a:chExt cx="940439" cy="449378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940439" cy="449378"/>
            </a:xfrm>
            <a:custGeom>
              <a:avLst/>
              <a:gdLst/>
              <a:ahLst/>
              <a:cxnLst/>
              <a:rect r="r" b="b" t="t" l="l"/>
              <a:pathLst>
                <a:path h="449378" w="940439">
                  <a:moveTo>
                    <a:pt x="144110" y="0"/>
                  </a:moveTo>
                  <a:lnTo>
                    <a:pt x="796329" y="0"/>
                  </a:lnTo>
                  <a:cubicBezTo>
                    <a:pt x="834549" y="0"/>
                    <a:pt x="871204" y="15183"/>
                    <a:pt x="898230" y="42209"/>
                  </a:cubicBezTo>
                  <a:cubicBezTo>
                    <a:pt x="925256" y="69235"/>
                    <a:pt x="940439" y="105890"/>
                    <a:pt x="940439" y="144110"/>
                  </a:cubicBezTo>
                  <a:lnTo>
                    <a:pt x="940439" y="305267"/>
                  </a:lnTo>
                  <a:cubicBezTo>
                    <a:pt x="940439" y="384857"/>
                    <a:pt x="875919" y="449378"/>
                    <a:pt x="796329" y="449378"/>
                  </a:cubicBezTo>
                  <a:lnTo>
                    <a:pt x="144110" y="449378"/>
                  </a:lnTo>
                  <a:cubicBezTo>
                    <a:pt x="64520" y="449378"/>
                    <a:pt x="0" y="384857"/>
                    <a:pt x="0" y="305267"/>
                  </a:cubicBezTo>
                  <a:lnTo>
                    <a:pt x="0" y="144110"/>
                  </a:lnTo>
                  <a:cubicBezTo>
                    <a:pt x="0" y="64520"/>
                    <a:pt x="64520" y="0"/>
                    <a:pt x="144110" y="0"/>
                  </a:cubicBezTo>
                  <a:close/>
                </a:path>
              </a:pathLst>
            </a:custGeom>
            <a:blipFill>
              <a:blip r:embed="rId12"/>
              <a:stretch>
                <a:fillRect l="0" t="-8989" r="0" b="-8989"/>
              </a:stretch>
            </a:blipFill>
          </p:spPr>
        </p:sp>
      </p:grpSp>
      <p:sp>
        <p:nvSpPr>
          <p:cNvPr name="Freeform 56" id="56"/>
          <p:cNvSpPr/>
          <p:nvPr/>
        </p:nvSpPr>
        <p:spPr>
          <a:xfrm flipH="false" flipV="false" rot="0">
            <a:off x="1806755" y="7142021"/>
            <a:ext cx="294739" cy="294739"/>
          </a:xfrm>
          <a:custGeom>
            <a:avLst/>
            <a:gdLst/>
            <a:ahLst/>
            <a:cxnLst/>
            <a:rect r="r" b="b" t="t" l="l"/>
            <a:pathLst>
              <a:path h="294739" w="294739">
                <a:moveTo>
                  <a:pt x="0" y="0"/>
                </a:moveTo>
                <a:lnTo>
                  <a:pt x="294738" y="0"/>
                </a:lnTo>
                <a:lnTo>
                  <a:pt x="294738" y="294739"/>
                </a:lnTo>
                <a:lnTo>
                  <a:pt x="0" y="2947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7" id="57"/>
          <p:cNvGrpSpPr/>
          <p:nvPr/>
        </p:nvGrpSpPr>
        <p:grpSpPr>
          <a:xfrm rot="0">
            <a:off x="5458507" y="5631408"/>
            <a:ext cx="1516338" cy="1205813"/>
            <a:chOff x="0" y="0"/>
            <a:chExt cx="650110" cy="516977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650110" cy="516977"/>
            </a:xfrm>
            <a:custGeom>
              <a:avLst/>
              <a:gdLst/>
              <a:ahLst/>
              <a:cxnLst/>
              <a:rect r="r" b="b" t="t" l="l"/>
              <a:pathLst>
                <a:path h="516977" w="650110">
                  <a:moveTo>
                    <a:pt x="132747" y="0"/>
                  </a:moveTo>
                  <a:lnTo>
                    <a:pt x="517362" y="0"/>
                  </a:lnTo>
                  <a:cubicBezTo>
                    <a:pt x="552569" y="0"/>
                    <a:pt x="586334" y="13986"/>
                    <a:pt x="611229" y="38881"/>
                  </a:cubicBezTo>
                  <a:cubicBezTo>
                    <a:pt x="636124" y="63776"/>
                    <a:pt x="650110" y="97541"/>
                    <a:pt x="650110" y="132747"/>
                  </a:cubicBezTo>
                  <a:lnTo>
                    <a:pt x="650110" y="384229"/>
                  </a:lnTo>
                  <a:cubicBezTo>
                    <a:pt x="650110" y="457543"/>
                    <a:pt x="590677" y="516977"/>
                    <a:pt x="517362" y="516977"/>
                  </a:cubicBezTo>
                  <a:lnTo>
                    <a:pt x="132747" y="516977"/>
                  </a:lnTo>
                  <a:cubicBezTo>
                    <a:pt x="59433" y="516977"/>
                    <a:pt x="0" y="457543"/>
                    <a:pt x="0" y="384229"/>
                  </a:cubicBezTo>
                  <a:lnTo>
                    <a:pt x="0" y="132747"/>
                  </a:lnTo>
                  <a:cubicBezTo>
                    <a:pt x="0" y="59433"/>
                    <a:pt x="59433" y="0"/>
                    <a:pt x="1327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59" id="59"/>
            <p:cNvSpPr txBox="true"/>
            <p:nvPr/>
          </p:nvSpPr>
          <p:spPr>
            <a:xfrm>
              <a:off x="0" y="-19050"/>
              <a:ext cx="650110" cy="536027"/>
            </a:xfrm>
            <a:prstGeom prst="rect">
              <a:avLst/>
            </a:prstGeom>
          </p:spPr>
          <p:txBody>
            <a:bodyPr anchor="ctr" rtlCol="false" tIns="42463" lIns="42463" bIns="42463" rIns="42463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5464565" y="5658598"/>
            <a:ext cx="1504221" cy="718774"/>
            <a:chOff x="0" y="0"/>
            <a:chExt cx="940439" cy="449378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940439" cy="449378"/>
            </a:xfrm>
            <a:custGeom>
              <a:avLst/>
              <a:gdLst/>
              <a:ahLst/>
              <a:cxnLst/>
              <a:rect r="r" b="b" t="t" l="l"/>
              <a:pathLst>
                <a:path h="449378" w="940439">
                  <a:moveTo>
                    <a:pt x="144110" y="0"/>
                  </a:moveTo>
                  <a:lnTo>
                    <a:pt x="796329" y="0"/>
                  </a:lnTo>
                  <a:cubicBezTo>
                    <a:pt x="834549" y="0"/>
                    <a:pt x="871204" y="15183"/>
                    <a:pt x="898230" y="42209"/>
                  </a:cubicBezTo>
                  <a:cubicBezTo>
                    <a:pt x="925256" y="69235"/>
                    <a:pt x="940439" y="105890"/>
                    <a:pt x="940439" y="144110"/>
                  </a:cubicBezTo>
                  <a:lnTo>
                    <a:pt x="940439" y="305267"/>
                  </a:lnTo>
                  <a:cubicBezTo>
                    <a:pt x="940439" y="384857"/>
                    <a:pt x="875919" y="449378"/>
                    <a:pt x="796329" y="449378"/>
                  </a:cubicBezTo>
                  <a:lnTo>
                    <a:pt x="144110" y="449378"/>
                  </a:lnTo>
                  <a:cubicBezTo>
                    <a:pt x="64520" y="449378"/>
                    <a:pt x="0" y="384857"/>
                    <a:pt x="0" y="305267"/>
                  </a:cubicBezTo>
                  <a:lnTo>
                    <a:pt x="0" y="144110"/>
                  </a:lnTo>
                  <a:cubicBezTo>
                    <a:pt x="0" y="64520"/>
                    <a:pt x="64520" y="0"/>
                    <a:pt x="144110" y="0"/>
                  </a:cubicBezTo>
                  <a:close/>
                </a:path>
              </a:pathLst>
            </a:custGeom>
            <a:blipFill>
              <a:blip r:embed="rId13"/>
              <a:stretch>
                <a:fillRect l="0" t="-28478" r="0" b="-28478"/>
              </a:stretch>
            </a:blipFill>
          </p:spPr>
        </p:sp>
      </p:grpSp>
      <p:sp>
        <p:nvSpPr>
          <p:cNvPr name="Freeform 62" id="62"/>
          <p:cNvSpPr/>
          <p:nvPr/>
        </p:nvSpPr>
        <p:spPr>
          <a:xfrm flipH="false" flipV="false" rot="0">
            <a:off x="6806748" y="5594676"/>
            <a:ext cx="294739" cy="294739"/>
          </a:xfrm>
          <a:custGeom>
            <a:avLst/>
            <a:gdLst/>
            <a:ahLst/>
            <a:cxnLst/>
            <a:rect r="r" b="b" t="t" l="l"/>
            <a:pathLst>
              <a:path h="294739" w="294739">
                <a:moveTo>
                  <a:pt x="0" y="0"/>
                </a:moveTo>
                <a:lnTo>
                  <a:pt x="294738" y="0"/>
                </a:lnTo>
                <a:lnTo>
                  <a:pt x="294738" y="294739"/>
                </a:lnTo>
                <a:lnTo>
                  <a:pt x="0" y="2947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3" id="63"/>
          <p:cNvGrpSpPr/>
          <p:nvPr/>
        </p:nvGrpSpPr>
        <p:grpSpPr>
          <a:xfrm rot="0">
            <a:off x="3791842" y="5631408"/>
            <a:ext cx="1516338" cy="1205813"/>
            <a:chOff x="0" y="0"/>
            <a:chExt cx="650110" cy="516977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650110" cy="516977"/>
            </a:xfrm>
            <a:custGeom>
              <a:avLst/>
              <a:gdLst/>
              <a:ahLst/>
              <a:cxnLst/>
              <a:rect r="r" b="b" t="t" l="l"/>
              <a:pathLst>
                <a:path h="516977" w="650110">
                  <a:moveTo>
                    <a:pt x="132747" y="0"/>
                  </a:moveTo>
                  <a:lnTo>
                    <a:pt x="517362" y="0"/>
                  </a:lnTo>
                  <a:cubicBezTo>
                    <a:pt x="552569" y="0"/>
                    <a:pt x="586334" y="13986"/>
                    <a:pt x="611229" y="38881"/>
                  </a:cubicBezTo>
                  <a:cubicBezTo>
                    <a:pt x="636124" y="63776"/>
                    <a:pt x="650110" y="97541"/>
                    <a:pt x="650110" y="132747"/>
                  </a:cubicBezTo>
                  <a:lnTo>
                    <a:pt x="650110" y="384229"/>
                  </a:lnTo>
                  <a:cubicBezTo>
                    <a:pt x="650110" y="457543"/>
                    <a:pt x="590677" y="516977"/>
                    <a:pt x="517362" y="516977"/>
                  </a:cubicBezTo>
                  <a:lnTo>
                    <a:pt x="132747" y="516977"/>
                  </a:lnTo>
                  <a:cubicBezTo>
                    <a:pt x="59433" y="516977"/>
                    <a:pt x="0" y="457543"/>
                    <a:pt x="0" y="384229"/>
                  </a:cubicBezTo>
                  <a:lnTo>
                    <a:pt x="0" y="132747"/>
                  </a:lnTo>
                  <a:cubicBezTo>
                    <a:pt x="0" y="59433"/>
                    <a:pt x="59433" y="0"/>
                    <a:pt x="1327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65" id="65"/>
            <p:cNvSpPr txBox="true"/>
            <p:nvPr/>
          </p:nvSpPr>
          <p:spPr>
            <a:xfrm>
              <a:off x="0" y="-19050"/>
              <a:ext cx="650110" cy="536027"/>
            </a:xfrm>
            <a:prstGeom prst="rect">
              <a:avLst/>
            </a:prstGeom>
          </p:spPr>
          <p:txBody>
            <a:bodyPr anchor="ctr" rtlCol="false" tIns="42463" lIns="42463" bIns="42463" rIns="42463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3797901" y="5658598"/>
            <a:ext cx="1504221" cy="718774"/>
            <a:chOff x="0" y="0"/>
            <a:chExt cx="940439" cy="449378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940439" cy="449378"/>
            </a:xfrm>
            <a:custGeom>
              <a:avLst/>
              <a:gdLst/>
              <a:ahLst/>
              <a:cxnLst/>
              <a:rect r="r" b="b" t="t" l="l"/>
              <a:pathLst>
                <a:path h="449378" w="940439">
                  <a:moveTo>
                    <a:pt x="144110" y="0"/>
                  </a:moveTo>
                  <a:lnTo>
                    <a:pt x="796329" y="0"/>
                  </a:lnTo>
                  <a:cubicBezTo>
                    <a:pt x="834549" y="0"/>
                    <a:pt x="871204" y="15183"/>
                    <a:pt x="898230" y="42209"/>
                  </a:cubicBezTo>
                  <a:cubicBezTo>
                    <a:pt x="925256" y="69235"/>
                    <a:pt x="940439" y="105890"/>
                    <a:pt x="940439" y="144110"/>
                  </a:cubicBezTo>
                  <a:lnTo>
                    <a:pt x="940439" y="305267"/>
                  </a:lnTo>
                  <a:cubicBezTo>
                    <a:pt x="940439" y="384857"/>
                    <a:pt x="875919" y="449378"/>
                    <a:pt x="796329" y="449378"/>
                  </a:cubicBezTo>
                  <a:lnTo>
                    <a:pt x="144110" y="449378"/>
                  </a:lnTo>
                  <a:cubicBezTo>
                    <a:pt x="64520" y="449378"/>
                    <a:pt x="0" y="384857"/>
                    <a:pt x="0" y="305267"/>
                  </a:cubicBezTo>
                  <a:lnTo>
                    <a:pt x="0" y="144110"/>
                  </a:lnTo>
                  <a:cubicBezTo>
                    <a:pt x="0" y="64520"/>
                    <a:pt x="64520" y="0"/>
                    <a:pt x="144110" y="0"/>
                  </a:cubicBezTo>
                  <a:close/>
                </a:path>
              </a:pathLst>
            </a:custGeom>
            <a:blipFill>
              <a:blip r:embed="rId14"/>
              <a:stretch>
                <a:fillRect l="0" t="-19715" r="0" b="-19715"/>
              </a:stretch>
            </a:blipFill>
          </p:spPr>
        </p:sp>
      </p:grpSp>
      <p:sp>
        <p:nvSpPr>
          <p:cNvPr name="Freeform 68" id="68"/>
          <p:cNvSpPr/>
          <p:nvPr/>
        </p:nvSpPr>
        <p:spPr>
          <a:xfrm flipH="false" flipV="false" rot="0">
            <a:off x="5140084" y="5594676"/>
            <a:ext cx="294739" cy="294739"/>
          </a:xfrm>
          <a:custGeom>
            <a:avLst/>
            <a:gdLst/>
            <a:ahLst/>
            <a:cxnLst/>
            <a:rect r="r" b="b" t="t" l="l"/>
            <a:pathLst>
              <a:path h="294739" w="294739">
                <a:moveTo>
                  <a:pt x="0" y="0"/>
                </a:moveTo>
                <a:lnTo>
                  <a:pt x="294738" y="0"/>
                </a:lnTo>
                <a:lnTo>
                  <a:pt x="294738" y="294739"/>
                </a:lnTo>
                <a:lnTo>
                  <a:pt x="0" y="2947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9" id="69"/>
          <p:cNvGrpSpPr/>
          <p:nvPr/>
        </p:nvGrpSpPr>
        <p:grpSpPr>
          <a:xfrm rot="0">
            <a:off x="2125178" y="5631408"/>
            <a:ext cx="1516338" cy="1205813"/>
            <a:chOff x="0" y="0"/>
            <a:chExt cx="650110" cy="516977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650110" cy="516977"/>
            </a:xfrm>
            <a:custGeom>
              <a:avLst/>
              <a:gdLst/>
              <a:ahLst/>
              <a:cxnLst/>
              <a:rect r="r" b="b" t="t" l="l"/>
              <a:pathLst>
                <a:path h="516977" w="650110">
                  <a:moveTo>
                    <a:pt x="132747" y="0"/>
                  </a:moveTo>
                  <a:lnTo>
                    <a:pt x="517362" y="0"/>
                  </a:lnTo>
                  <a:cubicBezTo>
                    <a:pt x="552569" y="0"/>
                    <a:pt x="586334" y="13986"/>
                    <a:pt x="611229" y="38881"/>
                  </a:cubicBezTo>
                  <a:cubicBezTo>
                    <a:pt x="636124" y="63776"/>
                    <a:pt x="650110" y="97541"/>
                    <a:pt x="650110" y="132747"/>
                  </a:cubicBezTo>
                  <a:lnTo>
                    <a:pt x="650110" y="384229"/>
                  </a:lnTo>
                  <a:cubicBezTo>
                    <a:pt x="650110" y="457543"/>
                    <a:pt x="590677" y="516977"/>
                    <a:pt x="517362" y="516977"/>
                  </a:cubicBezTo>
                  <a:lnTo>
                    <a:pt x="132747" y="516977"/>
                  </a:lnTo>
                  <a:cubicBezTo>
                    <a:pt x="59433" y="516977"/>
                    <a:pt x="0" y="457543"/>
                    <a:pt x="0" y="384229"/>
                  </a:cubicBezTo>
                  <a:lnTo>
                    <a:pt x="0" y="132747"/>
                  </a:lnTo>
                  <a:cubicBezTo>
                    <a:pt x="0" y="59433"/>
                    <a:pt x="59433" y="0"/>
                    <a:pt x="1327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71" id="71"/>
            <p:cNvSpPr txBox="true"/>
            <p:nvPr/>
          </p:nvSpPr>
          <p:spPr>
            <a:xfrm>
              <a:off x="0" y="-19050"/>
              <a:ext cx="650110" cy="536027"/>
            </a:xfrm>
            <a:prstGeom prst="rect">
              <a:avLst/>
            </a:prstGeom>
          </p:spPr>
          <p:txBody>
            <a:bodyPr anchor="ctr" rtlCol="false" tIns="42463" lIns="42463" bIns="42463" rIns="42463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grpSp>
        <p:nvGrpSpPr>
          <p:cNvPr name="Group 72" id="72"/>
          <p:cNvGrpSpPr/>
          <p:nvPr/>
        </p:nvGrpSpPr>
        <p:grpSpPr>
          <a:xfrm rot="0">
            <a:off x="2131236" y="5658598"/>
            <a:ext cx="1504221" cy="718774"/>
            <a:chOff x="0" y="0"/>
            <a:chExt cx="940439" cy="449378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940439" cy="449378"/>
            </a:xfrm>
            <a:custGeom>
              <a:avLst/>
              <a:gdLst/>
              <a:ahLst/>
              <a:cxnLst/>
              <a:rect r="r" b="b" t="t" l="l"/>
              <a:pathLst>
                <a:path h="449378" w="940439">
                  <a:moveTo>
                    <a:pt x="144110" y="0"/>
                  </a:moveTo>
                  <a:lnTo>
                    <a:pt x="796329" y="0"/>
                  </a:lnTo>
                  <a:cubicBezTo>
                    <a:pt x="834549" y="0"/>
                    <a:pt x="871204" y="15183"/>
                    <a:pt x="898230" y="42209"/>
                  </a:cubicBezTo>
                  <a:cubicBezTo>
                    <a:pt x="925256" y="69235"/>
                    <a:pt x="940439" y="105890"/>
                    <a:pt x="940439" y="144110"/>
                  </a:cubicBezTo>
                  <a:lnTo>
                    <a:pt x="940439" y="305267"/>
                  </a:lnTo>
                  <a:cubicBezTo>
                    <a:pt x="940439" y="384857"/>
                    <a:pt x="875919" y="449378"/>
                    <a:pt x="796329" y="449378"/>
                  </a:cubicBezTo>
                  <a:lnTo>
                    <a:pt x="144110" y="449378"/>
                  </a:lnTo>
                  <a:cubicBezTo>
                    <a:pt x="64520" y="449378"/>
                    <a:pt x="0" y="384857"/>
                    <a:pt x="0" y="305267"/>
                  </a:cubicBezTo>
                  <a:lnTo>
                    <a:pt x="0" y="144110"/>
                  </a:lnTo>
                  <a:cubicBezTo>
                    <a:pt x="0" y="64520"/>
                    <a:pt x="64520" y="0"/>
                    <a:pt x="144110" y="0"/>
                  </a:cubicBezTo>
                  <a:close/>
                </a:path>
              </a:pathLst>
            </a:custGeom>
            <a:blipFill>
              <a:blip r:embed="rId15"/>
              <a:stretch>
                <a:fillRect l="0" t="-19715" r="0" b="-19715"/>
              </a:stretch>
            </a:blipFill>
          </p:spPr>
        </p:sp>
      </p:grpSp>
      <p:sp>
        <p:nvSpPr>
          <p:cNvPr name="Freeform 74" id="74"/>
          <p:cNvSpPr/>
          <p:nvPr/>
        </p:nvSpPr>
        <p:spPr>
          <a:xfrm flipH="false" flipV="false" rot="0">
            <a:off x="3473419" y="5594676"/>
            <a:ext cx="294739" cy="294739"/>
          </a:xfrm>
          <a:custGeom>
            <a:avLst/>
            <a:gdLst/>
            <a:ahLst/>
            <a:cxnLst/>
            <a:rect r="r" b="b" t="t" l="l"/>
            <a:pathLst>
              <a:path h="294739" w="294739">
                <a:moveTo>
                  <a:pt x="0" y="0"/>
                </a:moveTo>
                <a:lnTo>
                  <a:pt x="294739" y="0"/>
                </a:lnTo>
                <a:lnTo>
                  <a:pt x="294739" y="294739"/>
                </a:lnTo>
                <a:lnTo>
                  <a:pt x="0" y="2947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5" id="75"/>
          <p:cNvGrpSpPr/>
          <p:nvPr/>
        </p:nvGrpSpPr>
        <p:grpSpPr>
          <a:xfrm rot="0">
            <a:off x="458514" y="5631408"/>
            <a:ext cx="1516338" cy="1205813"/>
            <a:chOff x="0" y="0"/>
            <a:chExt cx="650110" cy="516977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650110" cy="516977"/>
            </a:xfrm>
            <a:custGeom>
              <a:avLst/>
              <a:gdLst/>
              <a:ahLst/>
              <a:cxnLst/>
              <a:rect r="r" b="b" t="t" l="l"/>
              <a:pathLst>
                <a:path h="516977" w="650110">
                  <a:moveTo>
                    <a:pt x="132747" y="0"/>
                  </a:moveTo>
                  <a:lnTo>
                    <a:pt x="517362" y="0"/>
                  </a:lnTo>
                  <a:cubicBezTo>
                    <a:pt x="552569" y="0"/>
                    <a:pt x="586334" y="13986"/>
                    <a:pt x="611229" y="38881"/>
                  </a:cubicBezTo>
                  <a:cubicBezTo>
                    <a:pt x="636124" y="63776"/>
                    <a:pt x="650110" y="97541"/>
                    <a:pt x="650110" y="132747"/>
                  </a:cubicBezTo>
                  <a:lnTo>
                    <a:pt x="650110" y="384229"/>
                  </a:lnTo>
                  <a:cubicBezTo>
                    <a:pt x="650110" y="457543"/>
                    <a:pt x="590677" y="516977"/>
                    <a:pt x="517362" y="516977"/>
                  </a:cubicBezTo>
                  <a:lnTo>
                    <a:pt x="132747" y="516977"/>
                  </a:lnTo>
                  <a:cubicBezTo>
                    <a:pt x="59433" y="516977"/>
                    <a:pt x="0" y="457543"/>
                    <a:pt x="0" y="384229"/>
                  </a:cubicBezTo>
                  <a:lnTo>
                    <a:pt x="0" y="132747"/>
                  </a:lnTo>
                  <a:cubicBezTo>
                    <a:pt x="0" y="59433"/>
                    <a:pt x="59433" y="0"/>
                    <a:pt x="1327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77" id="77"/>
            <p:cNvSpPr txBox="true"/>
            <p:nvPr/>
          </p:nvSpPr>
          <p:spPr>
            <a:xfrm>
              <a:off x="0" y="-19050"/>
              <a:ext cx="650110" cy="536027"/>
            </a:xfrm>
            <a:prstGeom prst="rect">
              <a:avLst/>
            </a:prstGeom>
          </p:spPr>
          <p:txBody>
            <a:bodyPr anchor="ctr" rtlCol="false" tIns="42463" lIns="42463" bIns="42463" rIns="42463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grpSp>
        <p:nvGrpSpPr>
          <p:cNvPr name="Group 78" id="78"/>
          <p:cNvGrpSpPr/>
          <p:nvPr/>
        </p:nvGrpSpPr>
        <p:grpSpPr>
          <a:xfrm rot="0">
            <a:off x="464572" y="5658598"/>
            <a:ext cx="1504221" cy="718774"/>
            <a:chOff x="0" y="0"/>
            <a:chExt cx="940439" cy="449378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0" y="0"/>
              <a:ext cx="940439" cy="449378"/>
            </a:xfrm>
            <a:custGeom>
              <a:avLst/>
              <a:gdLst/>
              <a:ahLst/>
              <a:cxnLst/>
              <a:rect r="r" b="b" t="t" l="l"/>
              <a:pathLst>
                <a:path h="449378" w="940439">
                  <a:moveTo>
                    <a:pt x="144110" y="0"/>
                  </a:moveTo>
                  <a:lnTo>
                    <a:pt x="796329" y="0"/>
                  </a:lnTo>
                  <a:cubicBezTo>
                    <a:pt x="834549" y="0"/>
                    <a:pt x="871204" y="15183"/>
                    <a:pt x="898230" y="42209"/>
                  </a:cubicBezTo>
                  <a:cubicBezTo>
                    <a:pt x="925256" y="69235"/>
                    <a:pt x="940439" y="105890"/>
                    <a:pt x="940439" y="144110"/>
                  </a:cubicBezTo>
                  <a:lnTo>
                    <a:pt x="940439" y="305267"/>
                  </a:lnTo>
                  <a:cubicBezTo>
                    <a:pt x="940439" y="384857"/>
                    <a:pt x="875919" y="449378"/>
                    <a:pt x="796329" y="449378"/>
                  </a:cubicBezTo>
                  <a:lnTo>
                    <a:pt x="144110" y="449378"/>
                  </a:lnTo>
                  <a:cubicBezTo>
                    <a:pt x="64520" y="449378"/>
                    <a:pt x="0" y="384857"/>
                    <a:pt x="0" y="305267"/>
                  </a:cubicBezTo>
                  <a:lnTo>
                    <a:pt x="0" y="144110"/>
                  </a:lnTo>
                  <a:cubicBezTo>
                    <a:pt x="0" y="64520"/>
                    <a:pt x="64520" y="0"/>
                    <a:pt x="144110" y="0"/>
                  </a:cubicBezTo>
                  <a:close/>
                </a:path>
              </a:pathLst>
            </a:custGeom>
            <a:blipFill>
              <a:blip r:embed="rId16"/>
              <a:stretch>
                <a:fillRect l="0" t="-19715" r="0" b="-19715"/>
              </a:stretch>
            </a:blipFill>
          </p:spPr>
        </p:sp>
      </p:grpSp>
      <p:sp>
        <p:nvSpPr>
          <p:cNvPr name="Freeform 80" id="80"/>
          <p:cNvSpPr/>
          <p:nvPr/>
        </p:nvSpPr>
        <p:spPr>
          <a:xfrm flipH="false" flipV="false" rot="0">
            <a:off x="1806755" y="5594676"/>
            <a:ext cx="294739" cy="294739"/>
          </a:xfrm>
          <a:custGeom>
            <a:avLst/>
            <a:gdLst/>
            <a:ahLst/>
            <a:cxnLst/>
            <a:rect r="r" b="b" t="t" l="l"/>
            <a:pathLst>
              <a:path h="294739" w="294739">
                <a:moveTo>
                  <a:pt x="0" y="0"/>
                </a:moveTo>
                <a:lnTo>
                  <a:pt x="294738" y="0"/>
                </a:lnTo>
                <a:lnTo>
                  <a:pt x="294738" y="294739"/>
                </a:lnTo>
                <a:lnTo>
                  <a:pt x="0" y="2947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0">
            <a:off x="3516343" y="4487567"/>
            <a:ext cx="4219931" cy="1171031"/>
          </a:xfrm>
          <a:custGeom>
            <a:avLst/>
            <a:gdLst/>
            <a:ahLst/>
            <a:cxnLst/>
            <a:rect r="r" b="b" t="t" l="l"/>
            <a:pathLst>
              <a:path h="1171031" w="4219931">
                <a:moveTo>
                  <a:pt x="0" y="0"/>
                </a:moveTo>
                <a:lnTo>
                  <a:pt x="4219931" y="0"/>
                </a:lnTo>
                <a:lnTo>
                  <a:pt x="4219931" y="1171031"/>
                </a:lnTo>
                <a:lnTo>
                  <a:pt x="0" y="117103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82" id="82"/>
          <p:cNvSpPr/>
          <p:nvPr/>
        </p:nvSpPr>
        <p:spPr>
          <a:xfrm flipH="false" flipV="false" rot="0">
            <a:off x="-144633" y="-124298"/>
            <a:ext cx="7704633" cy="1617973"/>
          </a:xfrm>
          <a:custGeom>
            <a:avLst/>
            <a:gdLst/>
            <a:ahLst/>
            <a:cxnLst/>
            <a:rect r="r" b="b" t="t" l="l"/>
            <a:pathLst>
              <a:path h="1617973" w="7704633">
                <a:moveTo>
                  <a:pt x="0" y="0"/>
                </a:moveTo>
                <a:lnTo>
                  <a:pt x="7704633" y="0"/>
                </a:lnTo>
                <a:lnTo>
                  <a:pt x="7704633" y="1617973"/>
                </a:lnTo>
                <a:lnTo>
                  <a:pt x="0" y="161797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3" id="83"/>
          <p:cNvSpPr/>
          <p:nvPr/>
        </p:nvSpPr>
        <p:spPr>
          <a:xfrm flipH="true" flipV="false" rot="0">
            <a:off x="4700695" y="796073"/>
            <a:ext cx="2859305" cy="4621098"/>
          </a:xfrm>
          <a:custGeom>
            <a:avLst/>
            <a:gdLst/>
            <a:ahLst/>
            <a:cxnLst/>
            <a:rect r="r" b="b" t="t" l="l"/>
            <a:pathLst>
              <a:path h="4621098" w="2859305">
                <a:moveTo>
                  <a:pt x="2859305" y="0"/>
                </a:moveTo>
                <a:lnTo>
                  <a:pt x="0" y="0"/>
                </a:lnTo>
                <a:lnTo>
                  <a:pt x="0" y="4621098"/>
                </a:lnTo>
                <a:lnTo>
                  <a:pt x="2859305" y="4621098"/>
                </a:lnTo>
                <a:lnTo>
                  <a:pt x="2859305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84" id="84"/>
          <p:cNvSpPr/>
          <p:nvPr/>
        </p:nvSpPr>
        <p:spPr>
          <a:xfrm flipH="false" flipV="false" rot="0">
            <a:off x="5804613" y="1173358"/>
            <a:ext cx="1125493" cy="1143600"/>
          </a:xfrm>
          <a:custGeom>
            <a:avLst/>
            <a:gdLst/>
            <a:ahLst/>
            <a:cxnLst/>
            <a:rect r="r" b="b" t="t" l="l"/>
            <a:pathLst>
              <a:path h="1143600" w="1125493">
                <a:moveTo>
                  <a:pt x="0" y="0"/>
                </a:moveTo>
                <a:lnTo>
                  <a:pt x="1125493" y="0"/>
                </a:lnTo>
                <a:lnTo>
                  <a:pt x="1125493" y="1143599"/>
                </a:lnTo>
                <a:lnTo>
                  <a:pt x="0" y="114359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5" id="85"/>
          <p:cNvSpPr/>
          <p:nvPr/>
        </p:nvSpPr>
        <p:spPr>
          <a:xfrm flipH="false" flipV="false" rot="-5400000">
            <a:off x="5954392" y="-222769"/>
            <a:ext cx="1699215" cy="1814916"/>
          </a:xfrm>
          <a:custGeom>
            <a:avLst/>
            <a:gdLst/>
            <a:ahLst/>
            <a:cxnLst/>
            <a:rect r="r" b="b" t="t" l="l"/>
            <a:pathLst>
              <a:path h="1814916" w="1699215">
                <a:moveTo>
                  <a:pt x="0" y="0"/>
                </a:moveTo>
                <a:lnTo>
                  <a:pt x="1699216" y="0"/>
                </a:lnTo>
                <a:lnTo>
                  <a:pt x="1699216" y="1814916"/>
                </a:lnTo>
                <a:lnTo>
                  <a:pt x="0" y="181491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57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6" id="86"/>
          <p:cNvSpPr txBox="true"/>
          <p:nvPr/>
        </p:nvSpPr>
        <p:spPr>
          <a:xfrm rot="0">
            <a:off x="5183007" y="5658598"/>
            <a:ext cx="208892" cy="16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b="true" sz="58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NOW $20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3516343" y="5658598"/>
            <a:ext cx="208892" cy="16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b="true" sz="58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NOW $20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5745084" y="9527385"/>
            <a:ext cx="943183" cy="154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7"/>
              </a:lnSpc>
            </a:pPr>
            <a:r>
              <a:rPr lang="en-US" sz="91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PRODUCT NAME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5745084" y="9710702"/>
            <a:ext cx="622276" cy="111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Regular Price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6410571" y="9710702"/>
            <a:ext cx="231782" cy="11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$40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6849671" y="8757377"/>
            <a:ext cx="208892" cy="16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b="true" sz="58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NOW $20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4078420" y="9527385"/>
            <a:ext cx="943183" cy="154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7"/>
              </a:lnSpc>
            </a:pPr>
            <a:r>
              <a:rPr lang="en-US" sz="91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PRODUCT NAME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4078420" y="9710702"/>
            <a:ext cx="622276" cy="111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Regular Price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4743906" y="9710702"/>
            <a:ext cx="231782" cy="11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$40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5183007" y="8757377"/>
            <a:ext cx="208892" cy="16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b="true" sz="58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NOW $20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2411755" y="9527385"/>
            <a:ext cx="943183" cy="154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7"/>
              </a:lnSpc>
            </a:pPr>
            <a:r>
              <a:rPr lang="en-US" sz="91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PRODUCT NAME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2411755" y="9710702"/>
            <a:ext cx="622276" cy="111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Regular Price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3077242" y="9710702"/>
            <a:ext cx="231782" cy="11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$40</a:t>
            </a:r>
          </a:p>
        </p:txBody>
      </p:sp>
      <p:sp>
        <p:nvSpPr>
          <p:cNvPr name="TextBox 99" id="99"/>
          <p:cNvSpPr txBox="true"/>
          <p:nvPr/>
        </p:nvSpPr>
        <p:spPr>
          <a:xfrm rot="0">
            <a:off x="3516343" y="8757377"/>
            <a:ext cx="208892" cy="16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b="true" sz="58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NOW $20</a:t>
            </a:r>
          </a:p>
        </p:txBody>
      </p:sp>
      <p:sp>
        <p:nvSpPr>
          <p:cNvPr name="TextBox 100" id="100"/>
          <p:cNvSpPr txBox="true"/>
          <p:nvPr/>
        </p:nvSpPr>
        <p:spPr>
          <a:xfrm rot="0">
            <a:off x="745091" y="9527385"/>
            <a:ext cx="943183" cy="154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7"/>
              </a:lnSpc>
            </a:pPr>
            <a:r>
              <a:rPr lang="en-US" sz="91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PRODUCT NAME</a:t>
            </a:r>
          </a:p>
        </p:txBody>
      </p:sp>
      <p:sp>
        <p:nvSpPr>
          <p:cNvPr name="TextBox 101" id="101"/>
          <p:cNvSpPr txBox="true"/>
          <p:nvPr/>
        </p:nvSpPr>
        <p:spPr>
          <a:xfrm rot="0">
            <a:off x="745091" y="9710702"/>
            <a:ext cx="622276" cy="111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Regular Price</a:t>
            </a:r>
          </a:p>
        </p:txBody>
      </p:sp>
      <p:sp>
        <p:nvSpPr>
          <p:cNvPr name="TextBox 102" id="102"/>
          <p:cNvSpPr txBox="true"/>
          <p:nvPr/>
        </p:nvSpPr>
        <p:spPr>
          <a:xfrm rot="0">
            <a:off x="1410578" y="9710702"/>
            <a:ext cx="231782" cy="11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$40</a:t>
            </a:r>
          </a:p>
        </p:txBody>
      </p:sp>
      <p:sp>
        <p:nvSpPr>
          <p:cNvPr name="TextBox 103" id="103"/>
          <p:cNvSpPr txBox="true"/>
          <p:nvPr/>
        </p:nvSpPr>
        <p:spPr>
          <a:xfrm rot="0">
            <a:off x="1849678" y="8757377"/>
            <a:ext cx="208892" cy="16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b="true" sz="58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NOW $20</a:t>
            </a:r>
          </a:p>
        </p:txBody>
      </p:sp>
      <p:sp>
        <p:nvSpPr>
          <p:cNvPr name="TextBox 104" id="104"/>
          <p:cNvSpPr txBox="true"/>
          <p:nvPr/>
        </p:nvSpPr>
        <p:spPr>
          <a:xfrm rot="0">
            <a:off x="5745084" y="7975952"/>
            <a:ext cx="943183" cy="154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7"/>
              </a:lnSpc>
            </a:pPr>
            <a:r>
              <a:rPr lang="en-US" sz="91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PRODUCT NAME</a:t>
            </a:r>
          </a:p>
        </p:txBody>
      </p:sp>
      <p:sp>
        <p:nvSpPr>
          <p:cNvPr name="TextBox 105" id="105"/>
          <p:cNvSpPr txBox="true"/>
          <p:nvPr/>
        </p:nvSpPr>
        <p:spPr>
          <a:xfrm rot="0">
            <a:off x="5745084" y="8159268"/>
            <a:ext cx="622276" cy="111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Regular Price</a:t>
            </a:r>
          </a:p>
        </p:txBody>
      </p:sp>
      <p:sp>
        <p:nvSpPr>
          <p:cNvPr name="TextBox 106" id="106"/>
          <p:cNvSpPr txBox="true"/>
          <p:nvPr/>
        </p:nvSpPr>
        <p:spPr>
          <a:xfrm rot="0">
            <a:off x="6410571" y="8159268"/>
            <a:ext cx="231782" cy="11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$40</a:t>
            </a:r>
          </a:p>
        </p:txBody>
      </p:sp>
      <p:sp>
        <p:nvSpPr>
          <p:cNvPr name="TextBox 107" id="107"/>
          <p:cNvSpPr txBox="true"/>
          <p:nvPr/>
        </p:nvSpPr>
        <p:spPr>
          <a:xfrm rot="0">
            <a:off x="6849671" y="7205943"/>
            <a:ext cx="208892" cy="16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b="true" sz="58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NOW $20</a:t>
            </a:r>
          </a:p>
        </p:txBody>
      </p:sp>
      <p:sp>
        <p:nvSpPr>
          <p:cNvPr name="TextBox 108" id="108"/>
          <p:cNvSpPr txBox="true"/>
          <p:nvPr/>
        </p:nvSpPr>
        <p:spPr>
          <a:xfrm rot="0">
            <a:off x="4078420" y="7975952"/>
            <a:ext cx="943183" cy="154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7"/>
              </a:lnSpc>
            </a:pPr>
            <a:r>
              <a:rPr lang="en-US" sz="91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PRODUCT NAME</a:t>
            </a:r>
          </a:p>
        </p:txBody>
      </p:sp>
      <p:sp>
        <p:nvSpPr>
          <p:cNvPr name="TextBox 109" id="109"/>
          <p:cNvSpPr txBox="true"/>
          <p:nvPr/>
        </p:nvSpPr>
        <p:spPr>
          <a:xfrm rot="0">
            <a:off x="4078420" y="8159268"/>
            <a:ext cx="622276" cy="111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Regular Price</a:t>
            </a:r>
          </a:p>
        </p:txBody>
      </p:sp>
      <p:sp>
        <p:nvSpPr>
          <p:cNvPr name="TextBox 110" id="110"/>
          <p:cNvSpPr txBox="true"/>
          <p:nvPr/>
        </p:nvSpPr>
        <p:spPr>
          <a:xfrm rot="0">
            <a:off x="4743906" y="8159268"/>
            <a:ext cx="231782" cy="11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$40</a:t>
            </a:r>
          </a:p>
        </p:txBody>
      </p:sp>
      <p:sp>
        <p:nvSpPr>
          <p:cNvPr name="TextBox 111" id="111"/>
          <p:cNvSpPr txBox="true"/>
          <p:nvPr/>
        </p:nvSpPr>
        <p:spPr>
          <a:xfrm rot="0">
            <a:off x="5183007" y="7205943"/>
            <a:ext cx="208892" cy="16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b="true" sz="58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NOW $20</a:t>
            </a:r>
          </a:p>
        </p:txBody>
      </p:sp>
      <p:sp>
        <p:nvSpPr>
          <p:cNvPr name="TextBox 112" id="112"/>
          <p:cNvSpPr txBox="true"/>
          <p:nvPr/>
        </p:nvSpPr>
        <p:spPr>
          <a:xfrm rot="0">
            <a:off x="2411755" y="7975952"/>
            <a:ext cx="943183" cy="154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7"/>
              </a:lnSpc>
            </a:pPr>
            <a:r>
              <a:rPr lang="en-US" sz="91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PRODUCT NAME</a:t>
            </a:r>
          </a:p>
        </p:txBody>
      </p:sp>
      <p:sp>
        <p:nvSpPr>
          <p:cNvPr name="TextBox 113" id="113"/>
          <p:cNvSpPr txBox="true"/>
          <p:nvPr/>
        </p:nvSpPr>
        <p:spPr>
          <a:xfrm rot="0">
            <a:off x="2411755" y="8159268"/>
            <a:ext cx="622276" cy="111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Regular Price</a:t>
            </a:r>
          </a:p>
        </p:txBody>
      </p:sp>
      <p:sp>
        <p:nvSpPr>
          <p:cNvPr name="TextBox 114" id="114"/>
          <p:cNvSpPr txBox="true"/>
          <p:nvPr/>
        </p:nvSpPr>
        <p:spPr>
          <a:xfrm rot="0">
            <a:off x="3077242" y="8159268"/>
            <a:ext cx="231782" cy="11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$40</a:t>
            </a:r>
          </a:p>
        </p:txBody>
      </p:sp>
      <p:sp>
        <p:nvSpPr>
          <p:cNvPr name="TextBox 115" id="115"/>
          <p:cNvSpPr txBox="true"/>
          <p:nvPr/>
        </p:nvSpPr>
        <p:spPr>
          <a:xfrm rot="0">
            <a:off x="3516343" y="7205943"/>
            <a:ext cx="208892" cy="16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b="true" sz="58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NOW $20</a:t>
            </a:r>
          </a:p>
        </p:txBody>
      </p:sp>
      <p:sp>
        <p:nvSpPr>
          <p:cNvPr name="TextBox 116" id="116"/>
          <p:cNvSpPr txBox="true"/>
          <p:nvPr/>
        </p:nvSpPr>
        <p:spPr>
          <a:xfrm rot="0">
            <a:off x="745091" y="7975952"/>
            <a:ext cx="943183" cy="154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7"/>
              </a:lnSpc>
            </a:pPr>
            <a:r>
              <a:rPr lang="en-US" sz="91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PRODUCT NAME</a:t>
            </a:r>
          </a:p>
        </p:txBody>
      </p:sp>
      <p:sp>
        <p:nvSpPr>
          <p:cNvPr name="TextBox 117" id="117"/>
          <p:cNvSpPr txBox="true"/>
          <p:nvPr/>
        </p:nvSpPr>
        <p:spPr>
          <a:xfrm rot="0">
            <a:off x="745091" y="8159268"/>
            <a:ext cx="622276" cy="111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Regular Price</a:t>
            </a:r>
          </a:p>
        </p:txBody>
      </p:sp>
      <p:sp>
        <p:nvSpPr>
          <p:cNvPr name="TextBox 118" id="118"/>
          <p:cNvSpPr txBox="true"/>
          <p:nvPr/>
        </p:nvSpPr>
        <p:spPr>
          <a:xfrm rot="0">
            <a:off x="1410578" y="8159268"/>
            <a:ext cx="231782" cy="11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$40</a:t>
            </a:r>
          </a:p>
        </p:txBody>
      </p:sp>
      <p:sp>
        <p:nvSpPr>
          <p:cNvPr name="TextBox 119" id="119"/>
          <p:cNvSpPr txBox="true"/>
          <p:nvPr/>
        </p:nvSpPr>
        <p:spPr>
          <a:xfrm rot="0">
            <a:off x="1849678" y="7205943"/>
            <a:ext cx="208892" cy="16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b="true" sz="58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NOW $20</a:t>
            </a:r>
          </a:p>
        </p:txBody>
      </p:sp>
      <p:sp>
        <p:nvSpPr>
          <p:cNvPr name="TextBox 120" id="120"/>
          <p:cNvSpPr txBox="true"/>
          <p:nvPr/>
        </p:nvSpPr>
        <p:spPr>
          <a:xfrm rot="0">
            <a:off x="5745084" y="6428607"/>
            <a:ext cx="943183" cy="154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7"/>
              </a:lnSpc>
            </a:pPr>
            <a:r>
              <a:rPr lang="en-US" sz="91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PRODUCT NAME</a:t>
            </a:r>
          </a:p>
        </p:txBody>
      </p:sp>
      <p:sp>
        <p:nvSpPr>
          <p:cNvPr name="TextBox 121" id="121"/>
          <p:cNvSpPr txBox="true"/>
          <p:nvPr/>
        </p:nvSpPr>
        <p:spPr>
          <a:xfrm rot="0">
            <a:off x="5745084" y="6611923"/>
            <a:ext cx="622276" cy="111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Regular Price</a:t>
            </a:r>
          </a:p>
        </p:txBody>
      </p:sp>
      <p:sp>
        <p:nvSpPr>
          <p:cNvPr name="TextBox 122" id="122"/>
          <p:cNvSpPr txBox="true"/>
          <p:nvPr/>
        </p:nvSpPr>
        <p:spPr>
          <a:xfrm rot="0">
            <a:off x="6410571" y="6611923"/>
            <a:ext cx="231782" cy="11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$40</a:t>
            </a:r>
          </a:p>
        </p:txBody>
      </p:sp>
      <p:sp>
        <p:nvSpPr>
          <p:cNvPr name="TextBox 123" id="123"/>
          <p:cNvSpPr txBox="true"/>
          <p:nvPr/>
        </p:nvSpPr>
        <p:spPr>
          <a:xfrm rot="0">
            <a:off x="6849671" y="5658598"/>
            <a:ext cx="208892" cy="16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b="true" sz="58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NOW $20</a:t>
            </a:r>
          </a:p>
        </p:txBody>
      </p:sp>
      <p:sp>
        <p:nvSpPr>
          <p:cNvPr name="TextBox 124" id="124"/>
          <p:cNvSpPr txBox="true"/>
          <p:nvPr/>
        </p:nvSpPr>
        <p:spPr>
          <a:xfrm rot="0">
            <a:off x="4078420" y="6428607"/>
            <a:ext cx="943183" cy="154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7"/>
              </a:lnSpc>
            </a:pPr>
            <a:r>
              <a:rPr lang="en-US" sz="91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PRODUCT NAME</a:t>
            </a:r>
          </a:p>
        </p:txBody>
      </p:sp>
      <p:sp>
        <p:nvSpPr>
          <p:cNvPr name="TextBox 125" id="125"/>
          <p:cNvSpPr txBox="true"/>
          <p:nvPr/>
        </p:nvSpPr>
        <p:spPr>
          <a:xfrm rot="0">
            <a:off x="4078420" y="6611923"/>
            <a:ext cx="622276" cy="111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Regular Price</a:t>
            </a:r>
          </a:p>
        </p:txBody>
      </p:sp>
      <p:sp>
        <p:nvSpPr>
          <p:cNvPr name="TextBox 126" id="126"/>
          <p:cNvSpPr txBox="true"/>
          <p:nvPr/>
        </p:nvSpPr>
        <p:spPr>
          <a:xfrm rot="0">
            <a:off x="4743906" y="6611923"/>
            <a:ext cx="231782" cy="11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$40</a:t>
            </a:r>
          </a:p>
        </p:txBody>
      </p:sp>
      <p:sp>
        <p:nvSpPr>
          <p:cNvPr name="TextBox 127" id="127"/>
          <p:cNvSpPr txBox="true"/>
          <p:nvPr/>
        </p:nvSpPr>
        <p:spPr>
          <a:xfrm rot="0">
            <a:off x="2411755" y="6428607"/>
            <a:ext cx="943183" cy="157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7"/>
              </a:lnSpc>
            </a:pPr>
            <a:r>
              <a:rPr lang="en-US" sz="91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PRODUCT NAME</a:t>
            </a:r>
          </a:p>
        </p:txBody>
      </p:sp>
      <p:sp>
        <p:nvSpPr>
          <p:cNvPr name="TextBox 128" id="128"/>
          <p:cNvSpPr txBox="true"/>
          <p:nvPr/>
        </p:nvSpPr>
        <p:spPr>
          <a:xfrm rot="0">
            <a:off x="2411755" y="6611923"/>
            <a:ext cx="622276" cy="111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Regular Price</a:t>
            </a:r>
          </a:p>
        </p:txBody>
      </p:sp>
      <p:sp>
        <p:nvSpPr>
          <p:cNvPr name="TextBox 129" id="129"/>
          <p:cNvSpPr txBox="true"/>
          <p:nvPr/>
        </p:nvSpPr>
        <p:spPr>
          <a:xfrm rot="0">
            <a:off x="3077242" y="6611923"/>
            <a:ext cx="231782" cy="11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$40</a:t>
            </a:r>
          </a:p>
        </p:txBody>
      </p:sp>
      <p:sp>
        <p:nvSpPr>
          <p:cNvPr name="TextBox 130" id="130"/>
          <p:cNvSpPr txBox="true"/>
          <p:nvPr/>
        </p:nvSpPr>
        <p:spPr>
          <a:xfrm rot="0">
            <a:off x="745091" y="6428607"/>
            <a:ext cx="943183" cy="157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7"/>
              </a:lnSpc>
            </a:pPr>
            <a:r>
              <a:rPr lang="en-US" sz="91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PRODUCT NAME</a:t>
            </a:r>
          </a:p>
        </p:txBody>
      </p:sp>
      <p:sp>
        <p:nvSpPr>
          <p:cNvPr name="TextBox 131" id="131"/>
          <p:cNvSpPr txBox="true"/>
          <p:nvPr/>
        </p:nvSpPr>
        <p:spPr>
          <a:xfrm rot="0">
            <a:off x="745091" y="6611923"/>
            <a:ext cx="622276" cy="111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Regular Price</a:t>
            </a:r>
          </a:p>
        </p:txBody>
      </p:sp>
      <p:sp>
        <p:nvSpPr>
          <p:cNvPr name="TextBox 132" id="132"/>
          <p:cNvSpPr txBox="true"/>
          <p:nvPr/>
        </p:nvSpPr>
        <p:spPr>
          <a:xfrm rot="0">
            <a:off x="1410578" y="6611923"/>
            <a:ext cx="231782" cy="11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02"/>
              </a:lnSpc>
            </a:pPr>
            <a:r>
              <a:rPr lang="en-US" sz="7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$40</a:t>
            </a:r>
          </a:p>
        </p:txBody>
      </p:sp>
      <p:sp>
        <p:nvSpPr>
          <p:cNvPr name="TextBox 133" id="133"/>
          <p:cNvSpPr txBox="true"/>
          <p:nvPr/>
        </p:nvSpPr>
        <p:spPr>
          <a:xfrm rot="0">
            <a:off x="1849678" y="5658598"/>
            <a:ext cx="208892" cy="16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b="true" sz="58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NOW $20</a:t>
            </a:r>
          </a:p>
        </p:txBody>
      </p:sp>
      <p:sp>
        <p:nvSpPr>
          <p:cNvPr name="TextBox 134" id="134"/>
          <p:cNvSpPr txBox="true"/>
          <p:nvPr/>
        </p:nvSpPr>
        <p:spPr>
          <a:xfrm rot="0">
            <a:off x="5836233" y="1485771"/>
            <a:ext cx="1062254" cy="528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b="true" sz="1780" spc="-5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20%</a:t>
            </a:r>
          </a:p>
          <a:p>
            <a:pPr algn="ctr">
              <a:lnSpc>
                <a:spcPts val="2100"/>
              </a:lnSpc>
            </a:pPr>
            <a:r>
              <a:rPr lang="en-US" b="true" sz="1780" spc="-5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OFF</a:t>
            </a:r>
          </a:p>
        </p:txBody>
      </p:sp>
      <p:sp>
        <p:nvSpPr>
          <p:cNvPr name="TextBox 135" id="135"/>
          <p:cNvSpPr txBox="true"/>
          <p:nvPr/>
        </p:nvSpPr>
        <p:spPr>
          <a:xfrm rot="0">
            <a:off x="234467" y="2010453"/>
            <a:ext cx="4905616" cy="1668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23"/>
              </a:lnSpc>
            </a:pPr>
            <a:r>
              <a:rPr lang="en-US" sz="4802" spc="427">
                <a:solidFill>
                  <a:srgbClr val="4D150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GROCERY CATALOGUE </a:t>
            </a:r>
          </a:p>
        </p:txBody>
      </p:sp>
      <p:sp>
        <p:nvSpPr>
          <p:cNvPr name="TextBox 136" id="136"/>
          <p:cNvSpPr txBox="true"/>
          <p:nvPr/>
        </p:nvSpPr>
        <p:spPr>
          <a:xfrm rot="0">
            <a:off x="302978" y="3785024"/>
            <a:ext cx="4397717" cy="47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en-US" b="true" sz="1367">
                <a:solidFill>
                  <a:srgbClr val="7421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💥 Top-Quality Products 💥 Incredible Savings 💥 Offer Valid Until 31 December!</a:t>
            </a:r>
          </a:p>
        </p:txBody>
      </p:sp>
      <p:sp>
        <p:nvSpPr>
          <p:cNvPr name="TextBox 137" id="137"/>
          <p:cNvSpPr txBox="true"/>
          <p:nvPr/>
        </p:nvSpPr>
        <p:spPr>
          <a:xfrm rot="0">
            <a:off x="302978" y="4559362"/>
            <a:ext cx="2689164" cy="394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20"/>
              </a:lnSpc>
            </a:pPr>
            <a:r>
              <a:rPr lang="en-US" b="true" sz="1000" spc="3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123-456-7890</a:t>
            </a:r>
          </a:p>
          <a:p>
            <a:pPr algn="just">
              <a:lnSpc>
                <a:spcPts val="1620"/>
              </a:lnSpc>
            </a:pPr>
            <a:r>
              <a:rPr lang="en-US" b="true" sz="1000" spc="3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123 Anywhere St., Any City, ST 12345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DAG0qZfe7Vo</dc:identifier>
  <dcterms:modified xsi:type="dcterms:W3CDTF">2011-08-01T06:04:30Z</dcterms:modified>
  <cp:revision>1</cp:revision>
  <dc:title>Yellow and Red Grocery Catalog Document A4</dc:title>
</cp:coreProperties>
</file>