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Anton" charset="1" panose="00000500000000000000"/>
      <p:regular r:id="rId7"/>
    </p:embeddedFont>
    <p:embeddedFont>
      <p:font typeface="Poppins" charset="1" panose="00000500000000000000"/>
      <p:regular r:id="rId8"/>
    </p:embeddedFont>
    <p:embeddedFont>
      <p:font typeface="Poppins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jpeg" Type="http://schemas.openxmlformats.org/officeDocument/2006/relationships/image"/><Relationship Id="rId14" Target="../media/image13.jpeg" Type="http://schemas.openxmlformats.org/officeDocument/2006/relationships/image"/><Relationship Id="rId15" Target="../media/image14.jpeg" Type="http://schemas.openxmlformats.org/officeDocument/2006/relationships/image"/><Relationship Id="rId16" Target="../media/image15.jpeg" Type="http://schemas.openxmlformats.org/officeDocument/2006/relationships/image"/><Relationship Id="rId17" Target="../media/image16.jpe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BA07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66042" y="1444557"/>
            <a:ext cx="1902272" cy="2116576"/>
          </a:xfrm>
          <a:custGeom>
            <a:avLst/>
            <a:gdLst/>
            <a:ahLst/>
            <a:cxnLst/>
            <a:rect r="r" b="b" t="t" l="l"/>
            <a:pathLst>
              <a:path h="2116576" w="1902272">
                <a:moveTo>
                  <a:pt x="0" y="0"/>
                </a:moveTo>
                <a:lnTo>
                  <a:pt x="1902273" y="0"/>
                </a:lnTo>
                <a:lnTo>
                  <a:pt x="1902273" y="2116575"/>
                </a:lnTo>
                <a:lnTo>
                  <a:pt x="0" y="211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8230" y="2744586"/>
            <a:ext cx="212705" cy="221856"/>
          </a:xfrm>
          <a:custGeom>
            <a:avLst/>
            <a:gdLst/>
            <a:ahLst/>
            <a:cxnLst/>
            <a:rect r="r" b="b" t="t" l="l"/>
            <a:pathLst>
              <a:path h="221856" w="212705">
                <a:moveTo>
                  <a:pt x="0" y="0"/>
                </a:moveTo>
                <a:lnTo>
                  <a:pt x="212705" y="0"/>
                </a:lnTo>
                <a:lnTo>
                  <a:pt x="212705" y="221856"/>
                </a:lnTo>
                <a:lnTo>
                  <a:pt x="0" y="221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50577" y="2240291"/>
            <a:ext cx="6874484" cy="7101559"/>
            <a:chOff x="0" y="0"/>
            <a:chExt cx="2463660" cy="25450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63660" cy="2545038"/>
            </a:xfrm>
            <a:custGeom>
              <a:avLst/>
              <a:gdLst/>
              <a:ahLst/>
              <a:cxnLst/>
              <a:rect r="r" b="b" t="t" l="l"/>
              <a:pathLst>
                <a:path h="2545038" w="2463660">
                  <a:moveTo>
                    <a:pt x="30407" y="0"/>
                  </a:moveTo>
                  <a:lnTo>
                    <a:pt x="2433253" y="0"/>
                  </a:lnTo>
                  <a:cubicBezTo>
                    <a:pt x="2441317" y="0"/>
                    <a:pt x="2449051" y="3204"/>
                    <a:pt x="2454754" y="8906"/>
                  </a:cubicBezTo>
                  <a:cubicBezTo>
                    <a:pt x="2460456" y="14608"/>
                    <a:pt x="2463660" y="22342"/>
                    <a:pt x="2463660" y="30407"/>
                  </a:cubicBezTo>
                  <a:lnTo>
                    <a:pt x="2463660" y="2514632"/>
                  </a:lnTo>
                  <a:cubicBezTo>
                    <a:pt x="2463660" y="2531425"/>
                    <a:pt x="2450046" y="2545038"/>
                    <a:pt x="2433253" y="2545038"/>
                  </a:cubicBezTo>
                  <a:lnTo>
                    <a:pt x="30407" y="2545038"/>
                  </a:lnTo>
                  <a:cubicBezTo>
                    <a:pt x="13614" y="2545038"/>
                    <a:pt x="0" y="2531425"/>
                    <a:pt x="0" y="2514632"/>
                  </a:cubicBezTo>
                  <a:lnTo>
                    <a:pt x="0" y="30407"/>
                  </a:lnTo>
                  <a:cubicBezTo>
                    <a:pt x="0" y="13614"/>
                    <a:pt x="13614" y="0"/>
                    <a:pt x="3040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E57D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463660" cy="2602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34196" y="7595667"/>
            <a:ext cx="2031544" cy="1631883"/>
            <a:chOff x="0" y="0"/>
            <a:chExt cx="812800" cy="6529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6"/>
              <a:stretch>
                <a:fillRect l="-10840" t="-5800" r="-10789" b="-57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2796003" y="7595667"/>
            <a:ext cx="2031544" cy="1631883"/>
            <a:chOff x="0" y="0"/>
            <a:chExt cx="812800" cy="6529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7"/>
              <a:stretch>
                <a:fillRect l="-21288" t="-19838" r="-23195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5057811" y="7595667"/>
            <a:ext cx="2031544" cy="1631883"/>
            <a:chOff x="0" y="0"/>
            <a:chExt cx="812800" cy="6529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8"/>
              <a:stretch>
                <a:fillRect l="-19109" t="-19195" r="-24870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515039" y="2432891"/>
            <a:ext cx="2031544" cy="1631883"/>
            <a:chOff x="0" y="0"/>
            <a:chExt cx="812800" cy="652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9"/>
              <a:stretch>
                <a:fillRect l="-10624" t="-8887" r="-21400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467492" y="3614992"/>
            <a:ext cx="1062375" cy="442431"/>
            <a:chOff x="0" y="0"/>
            <a:chExt cx="1463786" cy="609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0623" y="0"/>
              <a:ext cx="1442539" cy="609600"/>
            </a:xfrm>
            <a:custGeom>
              <a:avLst/>
              <a:gdLst/>
              <a:ahLst/>
              <a:cxnLst/>
              <a:rect r="r" b="b" t="t" l="l"/>
              <a:pathLst>
                <a:path h="609600" w="1442539">
                  <a:moveTo>
                    <a:pt x="1206239" y="0"/>
                  </a:moveTo>
                  <a:lnTo>
                    <a:pt x="33101" y="0"/>
                  </a:lnTo>
                  <a:cubicBezTo>
                    <a:pt x="22971" y="0"/>
                    <a:pt x="13458" y="4870"/>
                    <a:pt x="7535" y="13088"/>
                  </a:cubicBezTo>
                  <a:cubicBezTo>
                    <a:pt x="1612" y="21306"/>
                    <a:pt x="0" y="31870"/>
                    <a:pt x="3204" y="41480"/>
                  </a:cubicBezTo>
                  <a:lnTo>
                    <a:pt x="178750" y="568120"/>
                  </a:lnTo>
                  <a:cubicBezTo>
                    <a:pt x="187007" y="592891"/>
                    <a:pt x="210190" y="609600"/>
                    <a:pt x="236301" y="609600"/>
                  </a:cubicBezTo>
                  <a:lnTo>
                    <a:pt x="1409439" y="609600"/>
                  </a:lnTo>
                  <a:cubicBezTo>
                    <a:pt x="1419569" y="609600"/>
                    <a:pt x="1429081" y="604730"/>
                    <a:pt x="1435005" y="596512"/>
                  </a:cubicBezTo>
                  <a:cubicBezTo>
                    <a:pt x="1440928" y="588294"/>
                    <a:pt x="1442539" y="577730"/>
                    <a:pt x="1439336" y="568120"/>
                  </a:cubicBezTo>
                  <a:lnTo>
                    <a:pt x="1263790" y="41480"/>
                  </a:lnTo>
                  <a:cubicBezTo>
                    <a:pt x="1255532" y="16709"/>
                    <a:pt x="1232350" y="0"/>
                    <a:pt x="120623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57150"/>
              <a:ext cx="1260586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49350" y="3518741"/>
            <a:ext cx="1347840" cy="538681"/>
            <a:chOff x="0" y="0"/>
            <a:chExt cx="1525287" cy="609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776846" y="2432891"/>
            <a:ext cx="2031544" cy="1631883"/>
            <a:chOff x="0" y="0"/>
            <a:chExt cx="812800" cy="6529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0"/>
              <a:stretch>
                <a:fillRect l="-16145" t="-8911" r="-15412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3719245" y="3608757"/>
            <a:ext cx="1012138" cy="448665"/>
            <a:chOff x="0" y="0"/>
            <a:chExt cx="1502805" cy="6661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0248" y="0"/>
              <a:ext cx="1482309" cy="666170"/>
            </a:xfrm>
            <a:custGeom>
              <a:avLst/>
              <a:gdLst/>
              <a:ahLst/>
              <a:cxnLst/>
              <a:rect r="r" b="b" t="t" l="l"/>
              <a:pathLst>
                <a:path h="666170" w="1482309">
                  <a:moveTo>
                    <a:pt x="1243462" y="0"/>
                  </a:moveTo>
                  <a:lnTo>
                    <a:pt x="35646" y="0"/>
                  </a:lnTo>
                  <a:cubicBezTo>
                    <a:pt x="24877" y="0"/>
                    <a:pt x="14744" y="5105"/>
                    <a:pt x="8336" y="13760"/>
                  </a:cubicBezTo>
                  <a:cubicBezTo>
                    <a:pt x="1927" y="22416"/>
                    <a:pt x="0" y="33597"/>
                    <a:pt x="3142" y="43898"/>
                  </a:cubicBezTo>
                  <a:lnTo>
                    <a:pt x="179562" y="622273"/>
                  </a:lnTo>
                  <a:cubicBezTo>
                    <a:pt x="187517" y="648352"/>
                    <a:pt x="211581" y="666170"/>
                    <a:pt x="238846" y="666170"/>
                  </a:cubicBezTo>
                  <a:lnTo>
                    <a:pt x="1446662" y="666170"/>
                  </a:lnTo>
                  <a:cubicBezTo>
                    <a:pt x="1457432" y="666170"/>
                    <a:pt x="1467565" y="661065"/>
                    <a:pt x="1473973" y="652410"/>
                  </a:cubicBezTo>
                  <a:cubicBezTo>
                    <a:pt x="1480382" y="643755"/>
                    <a:pt x="1482309" y="632574"/>
                    <a:pt x="1479167" y="622273"/>
                  </a:cubicBezTo>
                  <a:lnTo>
                    <a:pt x="1302747" y="43898"/>
                  </a:lnTo>
                  <a:cubicBezTo>
                    <a:pt x="1294792" y="17818"/>
                    <a:pt x="1270728" y="0"/>
                    <a:pt x="124346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57150"/>
              <a:ext cx="1299605" cy="723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611157" y="3518741"/>
            <a:ext cx="1347840" cy="538681"/>
            <a:chOff x="0" y="0"/>
            <a:chExt cx="1525287" cy="6096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038653" y="2432891"/>
            <a:ext cx="2031544" cy="1631883"/>
            <a:chOff x="0" y="0"/>
            <a:chExt cx="812800" cy="6529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1"/>
              <a:stretch>
                <a:fillRect l="-16519" t="-15154" r="-20013" b="-7012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6041344" y="3608757"/>
            <a:ext cx="1012138" cy="448665"/>
            <a:chOff x="0" y="0"/>
            <a:chExt cx="1502805" cy="66617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0248" y="0"/>
              <a:ext cx="1482309" cy="666170"/>
            </a:xfrm>
            <a:custGeom>
              <a:avLst/>
              <a:gdLst/>
              <a:ahLst/>
              <a:cxnLst/>
              <a:rect r="r" b="b" t="t" l="l"/>
              <a:pathLst>
                <a:path h="666170" w="1482309">
                  <a:moveTo>
                    <a:pt x="1243462" y="0"/>
                  </a:moveTo>
                  <a:lnTo>
                    <a:pt x="35646" y="0"/>
                  </a:lnTo>
                  <a:cubicBezTo>
                    <a:pt x="24877" y="0"/>
                    <a:pt x="14744" y="5105"/>
                    <a:pt x="8336" y="13760"/>
                  </a:cubicBezTo>
                  <a:cubicBezTo>
                    <a:pt x="1927" y="22416"/>
                    <a:pt x="0" y="33597"/>
                    <a:pt x="3142" y="43898"/>
                  </a:cubicBezTo>
                  <a:lnTo>
                    <a:pt x="179562" y="622273"/>
                  </a:lnTo>
                  <a:cubicBezTo>
                    <a:pt x="187517" y="648352"/>
                    <a:pt x="211581" y="666170"/>
                    <a:pt x="238846" y="666170"/>
                  </a:cubicBezTo>
                  <a:lnTo>
                    <a:pt x="1446662" y="666170"/>
                  </a:lnTo>
                  <a:cubicBezTo>
                    <a:pt x="1457432" y="666170"/>
                    <a:pt x="1467565" y="661065"/>
                    <a:pt x="1473973" y="652410"/>
                  </a:cubicBezTo>
                  <a:cubicBezTo>
                    <a:pt x="1480382" y="643755"/>
                    <a:pt x="1482309" y="632574"/>
                    <a:pt x="1479167" y="622273"/>
                  </a:cubicBezTo>
                  <a:lnTo>
                    <a:pt x="1302747" y="43898"/>
                  </a:lnTo>
                  <a:cubicBezTo>
                    <a:pt x="1294792" y="17818"/>
                    <a:pt x="1270728" y="0"/>
                    <a:pt x="124346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101600" y="-57150"/>
              <a:ext cx="1299605" cy="723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872965" y="3518741"/>
            <a:ext cx="1347840" cy="538681"/>
            <a:chOff x="0" y="0"/>
            <a:chExt cx="1525287" cy="6096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15039" y="4147260"/>
            <a:ext cx="2031544" cy="1631883"/>
            <a:chOff x="0" y="0"/>
            <a:chExt cx="812800" cy="6529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2"/>
              <a:stretch>
                <a:fillRect l="-10283" t="0" r="-10283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1467492" y="5337921"/>
            <a:ext cx="1062375" cy="442431"/>
            <a:chOff x="0" y="0"/>
            <a:chExt cx="1463786" cy="6096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10623" y="0"/>
              <a:ext cx="1442539" cy="609600"/>
            </a:xfrm>
            <a:custGeom>
              <a:avLst/>
              <a:gdLst/>
              <a:ahLst/>
              <a:cxnLst/>
              <a:rect r="r" b="b" t="t" l="l"/>
              <a:pathLst>
                <a:path h="609600" w="1442539">
                  <a:moveTo>
                    <a:pt x="1206239" y="0"/>
                  </a:moveTo>
                  <a:lnTo>
                    <a:pt x="33101" y="0"/>
                  </a:lnTo>
                  <a:cubicBezTo>
                    <a:pt x="22971" y="0"/>
                    <a:pt x="13458" y="4870"/>
                    <a:pt x="7535" y="13088"/>
                  </a:cubicBezTo>
                  <a:cubicBezTo>
                    <a:pt x="1612" y="21306"/>
                    <a:pt x="0" y="31870"/>
                    <a:pt x="3204" y="41480"/>
                  </a:cubicBezTo>
                  <a:lnTo>
                    <a:pt x="178750" y="568120"/>
                  </a:lnTo>
                  <a:cubicBezTo>
                    <a:pt x="187007" y="592891"/>
                    <a:pt x="210190" y="609600"/>
                    <a:pt x="236301" y="609600"/>
                  </a:cubicBezTo>
                  <a:lnTo>
                    <a:pt x="1409439" y="609600"/>
                  </a:lnTo>
                  <a:cubicBezTo>
                    <a:pt x="1419569" y="609600"/>
                    <a:pt x="1429081" y="604730"/>
                    <a:pt x="1435005" y="596512"/>
                  </a:cubicBezTo>
                  <a:cubicBezTo>
                    <a:pt x="1440928" y="588294"/>
                    <a:pt x="1442539" y="577730"/>
                    <a:pt x="1439336" y="568120"/>
                  </a:cubicBezTo>
                  <a:lnTo>
                    <a:pt x="1263790" y="41480"/>
                  </a:lnTo>
                  <a:cubicBezTo>
                    <a:pt x="1255532" y="16709"/>
                    <a:pt x="1232350" y="0"/>
                    <a:pt x="120623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101600" y="-57150"/>
              <a:ext cx="1260586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49350" y="5240461"/>
            <a:ext cx="1347840" cy="538681"/>
            <a:chOff x="0" y="0"/>
            <a:chExt cx="1525287" cy="6096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2776846" y="4147260"/>
            <a:ext cx="2031544" cy="1631883"/>
            <a:chOff x="0" y="0"/>
            <a:chExt cx="812800" cy="6529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3"/>
              <a:stretch>
                <a:fillRect l="-15859" t="0" r="-4593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3746014" y="5337921"/>
            <a:ext cx="1062375" cy="442431"/>
            <a:chOff x="0" y="0"/>
            <a:chExt cx="1463786" cy="6096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10623" y="0"/>
              <a:ext cx="1442539" cy="609600"/>
            </a:xfrm>
            <a:custGeom>
              <a:avLst/>
              <a:gdLst/>
              <a:ahLst/>
              <a:cxnLst/>
              <a:rect r="r" b="b" t="t" l="l"/>
              <a:pathLst>
                <a:path h="609600" w="1442539">
                  <a:moveTo>
                    <a:pt x="1206239" y="0"/>
                  </a:moveTo>
                  <a:lnTo>
                    <a:pt x="33101" y="0"/>
                  </a:lnTo>
                  <a:cubicBezTo>
                    <a:pt x="22971" y="0"/>
                    <a:pt x="13458" y="4870"/>
                    <a:pt x="7535" y="13088"/>
                  </a:cubicBezTo>
                  <a:cubicBezTo>
                    <a:pt x="1612" y="21306"/>
                    <a:pt x="0" y="31870"/>
                    <a:pt x="3204" y="41480"/>
                  </a:cubicBezTo>
                  <a:lnTo>
                    <a:pt x="178750" y="568120"/>
                  </a:lnTo>
                  <a:cubicBezTo>
                    <a:pt x="187007" y="592891"/>
                    <a:pt x="210190" y="609600"/>
                    <a:pt x="236301" y="609600"/>
                  </a:cubicBezTo>
                  <a:lnTo>
                    <a:pt x="1409439" y="609600"/>
                  </a:lnTo>
                  <a:cubicBezTo>
                    <a:pt x="1419569" y="609600"/>
                    <a:pt x="1429081" y="604730"/>
                    <a:pt x="1435005" y="596512"/>
                  </a:cubicBezTo>
                  <a:cubicBezTo>
                    <a:pt x="1440928" y="588294"/>
                    <a:pt x="1442539" y="577730"/>
                    <a:pt x="1439336" y="568120"/>
                  </a:cubicBezTo>
                  <a:lnTo>
                    <a:pt x="1263790" y="41480"/>
                  </a:lnTo>
                  <a:cubicBezTo>
                    <a:pt x="1255532" y="16709"/>
                    <a:pt x="1232350" y="0"/>
                    <a:pt x="120623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101600" y="-57150"/>
              <a:ext cx="1260586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2611157" y="5240461"/>
            <a:ext cx="1347840" cy="538681"/>
            <a:chOff x="0" y="0"/>
            <a:chExt cx="1525287" cy="6096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5038653" y="4147260"/>
            <a:ext cx="2031544" cy="1631883"/>
            <a:chOff x="0" y="0"/>
            <a:chExt cx="812800" cy="6529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4"/>
              <a:stretch>
                <a:fillRect l="-19937" t="-7736" r="-49752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55" id="55"/>
          <p:cNvGrpSpPr/>
          <p:nvPr/>
        </p:nvGrpSpPr>
        <p:grpSpPr>
          <a:xfrm rot="0">
            <a:off x="5996915" y="5339131"/>
            <a:ext cx="1056567" cy="440012"/>
            <a:chOff x="0" y="0"/>
            <a:chExt cx="1463786" cy="6096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10682" y="0"/>
              <a:ext cx="1442422" cy="609600"/>
            </a:xfrm>
            <a:custGeom>
              <a:avLst/>
              <a:gdLst/>
              <a:ahLst/>
              <a:cxnLst/>
              <a:rect r="r" b="b" t="t" l="l"/>
              <a:pathLst>
                <a:path h="609600" w="1442422">
                  <a:moveTo>
                    <a:pt x="1205939" y="0"/>
                  </a:moveTo>
                  <a:lnTo>
                    <a:pt x="33283" y="0"/>
                  </a:lnTo>
                  <a:cubicBezTo>
                    <a:pt x="23097" y="0"/>
                    <a:pt x="13532" y="4896"/>
                    <a:pt x="7576" y="13160"/>
                  </a:cubicBezTo>
                  <a:cubicBezTo>
                    <a:pt x="1620" y="21423"/>
                    <a:pt x="0" y="32045"/>
                    <a:pt x="3221" y="41708"/>
                  </a:cubicBezTo>
                  <a:lnTo>
                    <a:pt x="178615" y="567892"/>
                  </a:lnTo>
                  <a:cubicBezTo>
                    <a:pt x="186918" y="592799"/>
                    <a:pt x="210227" y="609600"/>
                    <a:pt x="236483" y="609600"/>
                  </a:cubicBezTo>
                  <a:lnTo>
                    <a:pt x="1409139" y="609600"/>
                  </a:lnTo>
                  <a:cubicBezTo>
                    <a:pt x="1419325" y="609600"/>
                    <a:pt x="1428890" y="604704"/>
                    <a:pt x="1434846" y="596440"/>
                  </a:cubicBezTo>
                  <a:cubicBezTo>
                    <a:pt x="1440802" y="588177"/>
                    <a:pt x="1442422" y="577555"/>
                    <a:pt x="1439201" y="567892"/>
                  </a:cubicBezTo>
                  <a:lnTo>
                    <a:pt x="1263807" y="41708"/>
                  </a:lnTo>
                  <a:cubicBezTo>
                    <a:pt x="1255504" y="16801"/>
                    <a:pt x="1232194" y="0"/>
                    <a:pt x="120593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101600" y="-57150"/>
              <a:ext cx="1260586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4872965" y="5240461"/>
            <a:ext cx="1347840" cy="538681"/>
            <a:chOff x="0" y="0"/>
            <a:chExt cx="1525287" cy="6096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515039" y="5865848"/>
            <a:ext cx="2031544" cy="1631883"/>
            <a:chOff x="0" y="0"/>
            <a:chExt cx="812800" cy="6529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5"/>
              <a:stretch>
                <a:fillRect l="-3551" t="0" r="-3551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63" id="63"/>
          <p:cNvGrpSpPr/>
          <p:nvPr/>
        </p:nvGrpSpPr>
        <p:grpSpPr>
          <a:xfrm rot="0">
            <a:off x="2776846" y="5865848"/>
            <a:ext cx="2031544" cy="1631883"/>
            <a:chOff x="0" y="0"/>
            <a:chExt cx="812800" cy="6529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6"/>
              <a:stretch>
                <a:fillRect l="-13988" t="-13524" r="0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65" id="65"/>
          <p:cNvGrpSpPr/>
          <p:nvPr/>
        </p:nvGrpSpPr>
        <p:grpSpPr>
          <a:xfrm rot="0">
            <a:off x="5038653" y="5865848"/>
            <a:ext cx="2031544" cy="1631883"/>
            <a:chOff x="0" y="0"/>
            <a:chExt cx="812800" cy="6529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652900"/>
            </a:xfrm>
            <a:custGeom>
              <a:avLst/>
              <a:gdLst/>
              <a:ahLst/>
              <a:cxnLst/>
              <a:rect r="r" b="b" t="t" l="l"/>
              <a:pathLst>
                <a:path h="652900" w="812800">
                  <a:moveTo>
                    <a:pt x="30487" y="0"/>
                  </a:moveTo>
                  <a:lnTo>
                    <a:pt x="782313" y="0"/>
                  </a:lnTo>
                  <a:cubicBezTo>
                    <a:pt x="790399" y="0"/>
                    <a:pt x="798153" y="3212"/>
                    <a:pt x="803871" y="8929"/>
                  </a:cubicBezTo>
                  <a:cubicBezTo>
                    <a:pt x="809588" y="14647"/>
                    <a:pt x="812800" y="22401"/>
                    <a:pt x="812800" y="30487"/>
                  </a:cubicBezTo>
                  <a:lnTo>
                    <a:pt x="812800" y="622413"/>
                  </a:lnTo>
                  <a:cubicBezTo>
                    <a:pt x="812800" y="639250"/>
                    <a:pt x="799151" y="652900"/>
                    <a:pt x="782313" y="652900"/>
                  </a:cubicBezTo>
                  <a:lnTo>
                    <a:pt x="30487" y="652900"/>
                  </a:lnTo>
                  <a:cubicBezTo>
                    <a:pt x="22401" y="652900"/>
                    <a:pt x="14647" y="649688"/>
                    <a:pt x="8929" y="643970"/>
                  </a:cubicBezTo>
                  <a:cubicBezTo>
                    <a:pt x="3212" y="638253"/>
                    <a:pt x="0" y="630499"/>
                    <a:pt x="0" y="622413"/>
                  </a:cubicBezTo>
                  <a:lnTo>
                    <a:pt x="0" y="30487"/>
                  </a:lnTo>
                  <a:cubicBezTo>
                    <a:pt x="0" y="22401"/>
                    <a:pt x="3212" y="14647"/>
                    <a:pt x="8929" y="8929"/>
                  </a:cubicBezTo>
                  <a:cubicBezTo>
                    <a:pt x="14647" y="3212"/>
                    <a:pt x="22401" y="0"/>
                    <a:pt x="30487" y="0"/>
                  </a:cubicBezTo>
                  <a:close/>
                </a:path>
              </a:pathLst>
            </a:custGeom>
            <a:blipFill>
              <a:blip r:embed="rId17"/>
              <a:stretch>
                <a:fillRect l="-13412" t="-8791" r="-17507" b="0"/>
              </a:stretch>
            </a:blip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</p:grpSp>
      <p:grpSp>
        <p:nvGrpSpPr>
          <p:cNvPr name="Group 67" id="67"/>
          <p:cNvGrpSpPr/>
          <p:nvPr/>
        </p:nvGrpSpPr>
        <p:grpSpPr>
          <a:xfrm rot="0">
            <a:off x="1467492" y="7029827"/>
            <a:ext cx="1062375" cy="467904"/>
            <a:chOff x="0" y="0"/>
            <a:chExt cx="1463786" cy="64469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10074" y="0"/>
              <a:ext cx="1443639" cy="644699"/>
            </a:xfrm>
            <a:custGeom>
              <a:avLst/>
              <a:gdLst/>
              <a:ahLst/>
              <a:cxnLst/>
              <a:rect r="r" b="b" t="t" l="l"/>
              <a:pathLst>
                <a:path h="644699" w="1443639">
                  <a:moveTo>
                    <a:pt x="1206788" y="0"/>
                  </a:moveTo>
                  <a:lnTo>
                    <a:pt x="33650" y="0"/>
                  </a:lnTo>
                  <a:cubicBezTo>
                    <a:pt x="23436" y="0"/>
                    <a:pt x="13834" y="4866"/>
                    <a:pt x="7794" y="13103"/>
                  </a:cubicBezTo>
                  <a:cubicBezTo>
                    <a:pt x="1754" y="21339"/>
                    <a:pt x="0" y="31961"/>
                    <a:pt x="3070" y="41702"/>
                  </a:cubicBezTo>
                  <a:lnTo>
                    <a:pt x="179982" y="602997"/>
                  </a:lnTo>
                  <a:cubicBezTo>
                    <a:pt x="187806" y="627819"/>
                    <a:pt x="210825" y="644699"/>
                    <a:pt x="236850" y="644699"/>
                  </a:cubicBezTo>
                  <a:lnTo>
                    <a:pt x="1409988" y="644699"/>
                  </a:lnTo>
                  <a:cubicBezTo>
                    <a:pt x="1420201" y="644699"/>
                    <a:pt x="1429804" y="639832"/>
                    <a:pt x="1435844" y="631596"/>
                  </a:cubicBezTo>
                  <a:cubicBezTo>
                    <a:pt x="1441884" y="623359"/>
                    <a:pt x="1443638" y="612738"/>
                    <a:pt x="1440568" y="602997"/>
                  </a:cubicBezTo>
                  <a:lnTo>
                    <a:pt x="1263656" y="41702"/>
                  </a:lnTo>
                  <a:cubicBezTo>
                    <a:pt x="1255832" y="16880"/>
                    <a:pt x="1232813" y="0"/>
                    <a:pt x="120678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101600" y="-57150"/>
              <a:ext cx="1260586" cy="701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3746014" y="7029827"/>
            <a:ext cx="1062375" cy="467904"/>
            <a:chOff x="0" y="0"/>
            <a:chExt cx="1463786" cy="644699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10074" y="0"/>
              <a:ext cx="1443639" cy="644699"/>
            </a:xfrm>
            <a:custGeom>
              <a:avLst/>
              <a:gdLst/>
              <a:ahLst/>
              <a:cxnLst/>
              <a:rect r="r" b="b" t="t" l="l"/>
              <a:pathLst>
                <a:path h="644699" w="1443639">
                  <a:moveTo>
                    <a:pt x="1206788" y="0"/>
                  </a:moveTo>
                  <a:lnTo>
                    <a:pt x="33650" y="0"/>
                  </a:lnTo>
                  <a:cubicBezTo>
                    <a:pt x="23436" y="0"/>
                    <a:pt x="13834" y="4866"/>
                    <a:pt x="7794" y="13103"/>
                  </a:cubicBezTo>
                  <a:cubicBezTo>
                    <a:pt x="1754" y="21339"/>
                    <a:pt x="0" y="31961"/>
                    <a:pt x="3070" y="41702"/>
                  </a:cubicBezTo>
                  <a:lnTo>
                    <a:pt x="179982" y="602997"/>
                  </a:lnTo>
                  <a:cubicBezTo>
                    <a:pt x="187806" y="627819"/>
                    <a:pt x="210825" y="644699"/>
                    <a:pt x="236850" y="644699"/>
                  </a:cubicBezTo>
                  <a:lnTo>
                    <a:pt x="1409988" y="644699"/>
                  </a:lnTo>
                  <a:cubicBezTo>
                    <a:pt x="1420201" y="644699"/>
                    <a:pt x="1429804" y="639832"/>
                    <a:pt x="1435844" y="631596"/>
                  </a:cubicBezTo>
                  <a:cubicBezTo>
                    <a:pt x="1441884" y="623359"/>
                    <a:pt x="1443638" y="612738"/>
                    <a:pt x="1440568" y="602997"/>
                  </a:cubicBezTo>
                  <a:lnTo>
                    <a:pt x="1263656" y="41702"/>
                  </a:lnTo>
                  <a:cubicBezTo>
                    <a:pt x="1255832" y="16880"/>
                    <a:pt x="1232813" y="0"/>
                    <a:pt x="120678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101600" y="-57150"/>
              <a:ext cx="1260586" cy="701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5996915" y="7031106"/>
            <a:ext cx="1056567" cy="465346"/>
            <a:chOff x="0" y="0"/>
            <a:chExt cx="1463786" cy="644699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10129" y="0"/>
              <a:ext cx="1443528" cy="644699"/>
            </a:xfrm>
            <a:custGeom>
              <a:avLst/>
              <a:gdLst/>
              <a:ahLst/>
              <a:cxnLst/>
              <a:rect r="r" b="b" t="t" l="l"/>
              <a:pathLst>
                <a:path h="644699" w="1443528">
                  <a:moveTo>
                    <a:pt x="1206492" y="0"/>
                  </a:moveTo>
                  <a:lnTo>
                    <a:pt x="33836" y="0"/>
                  </a:lnTo>
                  <a:cubicBezTo>
                    <a:pt x="23566" y="0"/>
                    <a:pt x="13910" y="4893"/>
                    <a:pt x="7837" y="13175"/>
                  </a:cubicBezTo>
                  <a:cubicBezTo>
                    <a:pt x="1764" y="21456"/>
                    <a:pt x="0" y="32136"/>
                    <a:pt x="3087" y="41931"/>
                  </a:cubicBezTo>
                  <a:lnTo>
                    <a:pt x="179855" y="602767"/>
                  </a:lnTo>
                  <a:cubicBezTo>
                    <a:pt x="187721" y="627726"/>
                    <a:pt x="210867" y="644699"/>
                    <a:pt x="237036" y="644699"/>
                  </a:cubicBezTo>
                  <a:lnTo>
                    <a:pt x="1409692" y="644699"/>
                  </a:lnTo>
                  <a:cubicBezTo>
                    <a:pt x="1419962" y="644699"/>
                    <a:pt x="1429618" y="639806"/>
                    <a:pt x="1435691" y="631524"/>
                  </a:cubicBezTo>
                  <a:cubicBezTo>
                    <a:pt x="1441764" y="623242"/>
                    <a:pt x="1443528" y="612562"/>
                    <a:pt x="1440441" y="602767"/>
                  </a:cubicBezTo>
                  <a:lnTo>
                    <a:pt x="1263673" y="41931"/>
                  </a:lnTo>
                  <a:cubicBezTo>
                    <a:pt x="1255806" y="16973"/>
                    <a:pt x="1232661" y="0"/>
                    <a:pt x="120649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101600" y="-57150"/>
              <a:ext cx="1260586" cy="701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349350" y="6959050"/>
            <a:ext cx="1347840" cy="538681"/>
            <a:chOff x="0" y="0"/>
            <a:chExt cx="1525287" cy="6096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2611157" y="6959050"/>
            <a:ext cx="1347840" cy="538681"/>
            <a:chOff x="0" y="0"/>
            <a:chExt cx="1525287" cy="60960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4872965" y="6959050"/>
            <a:ext cx="1347840" cy="538681"/>
            <a:chOff x="0" y="0"/>
            <a:chExt cx="1525287" cy="6096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4080148" y="9515499"/>
            <a:ext cx="3352888" cy="1057003"/>
            <a:chOff x="0" y="0"/>
            <a:chExt cx="1933694" cy="60960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7854" y="0"/>
              <a:ext cx="1917986" cy="609600"/>
            </a:xfrm>
            <a:custGeom>
              <a:avLst/>
              <a:gdLst/>
              <a:ahLst/>
              <a:cxnLst/>
              <a:rect r="r" b="b" t="t" l="l"/>
              <a:pathLst>
                <a:path h="609600" w="1917986">
                  <a:moveTo>
                    <a:pt x="1690314" y="0"/>
                  </a:moveTo>
                  <a:lnTo>
                    <a:pt x="24472" y="0"/>
                  </a:lnTo>
                  <a:cubicBezTo>
                    <a:pt x="16983" y="0"/>
                    <a:pt x="9950" y="3600"/>
                    <a:pt x="5571" y="9676"/>
                  </a:cubicBezTo>
                  <a:cubicBezTo>
                    <a:pt x="1192" y="15752"/>
                    <a:pt x="0" y="23562"/>
                    <a:pt x="2369" y="30668"/>
                  </a:cubicBezTo>
                  <a:lnTo>
                    <a:pt x="185123" y="578932"/>
                  </a:lnTo>
                  <a:cubicBezTo>
                    <a:pt x="191228" y="597247"/>
                    <a:pt x="208367" y="609600"/>
                    <a:pt x="227672" y="609600"/>
                  </a:cubicBezTo>
                  <a:lnTo>
                    <a:pt x="1893514" y="609600"/>
                  </a:lnTo>
                  <a:cubicBezTo>
                    <a:pt x="1901004" y="609600"/>
                    <a:pt x="1908036" y="606000"/>
                    <a:pt x="1912416" y="599924"/>
                  </a:cubicBezTo>
                  <a:cubicBezTo>
                    <a:pt x="1916795" y="593848"/>
                    <a:pt x="1917986" y="586038"/>
                    <a:pt x="1915618" y="578932"/>
                  </a:cubicBezTo>
                  <a:lnTo>
                    <a:pt x="1732863" y="30668"/>
                  </a:lnTo>
                  <a:cubicBezTo>
                    <a:pt x="1726758" y="12353"/>
                    <a:pt x="1709619" y="0"/>
                    <a:pt x="169031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2020">
                    <a:alpha val="100000"/>
                  </a:srgbClr>
                </a:gs>
                <a:gs pos="50000">
                  <a:srgbClr val="CE0F0F">
                    <a:alpha val="100000"/>
                  </a:srgbClr>
                </a:gs>
                <a:gs pos="100000">
                  <a:srgbClr val="CE0F0F">
                    <a:alpha val="100000"/>
                  </a:srgbClr>
                </a:gs>
              </a:gsLst>
              <a:lin ang="54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87" id="87"/>
            <p:cNvSpPr txBox="true"/>
            <p:nvPr/>
          </p:nvSpPr>
          <p:spPr>
            <a:xfrm>
              <a:off x="101600" y="-57150"/>
              <a:ext cx="1730494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-127938" y="10152975"/>
            <a:ext cx="7839707" cy="702713"/>
            <a:chOff x="0" y="0"/>
            <a:chExt cx="2809574" cy="251836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2809574" cy="251836"/>
            </a:xfrm>
            <a:custGeom>
              <a:avLst/>
              <a:gdLst/>
              <a:ahLst/>
              <a:cxnLst/>
              <a:rect r="r" b="b" t="t" l="l"/>
              <a:pathLst>
                <a:path h="251836" w="2809574">
                  <a:moveTo>
                    <a:pt x="0" y="0"/>
                  </a:moveTo>
                  <a:lnTo>
                    <a:pt x="2809574" y="0"/>
                  </a:lnTo>
                  <a:lnTo>
                    <a:pt x="2809574" y="251836"/>
                  </a:lnTo>
                  <a:lnTo>
                    <a:pt x="0" y="251836"/>
                  </a:ln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0" id="90"/>
            <p:cNvSpPr txBox="true"/>
            <p:nvPr/>
          </p:nvSpPr>
          <p:spPr>
            <a:xfrm>
              <a:off x="0" y="-57150"/>
              <a:ext cx="2809574" cy="308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sp>
        <p:nvSpPr>
          <p:cNvPr name="Freeform 91" id="91"/>
          <p:cNvSpPr/>
          <p:nvPr/>
        </p:nvSpPr>
        <p:spPr>
          <a:xfrm flipH="false" flipV="false" rot="0">
            <a:off x="5038653" y="10261869"/>
            <a:ext cx="237432" cy="237432"/>
          </a:xfrm>
          <a:custGeom>
            <a:avLst/>
            <a:gdLst/>
            <a:ahLst/>
            <a:cxnLst/>
            <a:rect r="r" b="b" t="t" l="l"/>
            <a:pathLst>
              <a:path h="237432" w="237432">
                <a:moveTo>
                  <a:pt x="0" y="0"/>
                </a:moveTo>
                <a:lnTo>
                  <a:pt x="237432" y="0"/>
                </a:lnTo>
                <a:lnTo>
                  <a:pt x="237432" y="237432"/>
                </a:lnTo>
                <a:lnTo>
                  <a:pt x="0" y="23743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2" id="92"/>
          <p:cNvGrpSpPr/>
          <p:nvPr/>
        </p:nvGrpSpPr>
        <p:grpSpPr>
          <a:xfrm rot="0">
            <a:off x="510363" y="484173"/>
            <a:ext cx="2693755" cy="464566"/>
            <a:chOff x="0" y="0"/>
            <a:chExt cx="3534722" cy="60960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4190" y="0"/>
              <a:ext cx="3526342" cy="609600"/>
            </a:xfrm>
            <a:custGeom>
              <a:avLst/>
              <a:gdLst/>
              <a:ahLst/>
              <a:cxnLst/>
              <a:rect r="r" b="b" t="t" l="l"/>
              <a:pathLst>
                <a:path h="609600" w="3526342">
                  <a:moveTo>
                    <a:pt x="3310088" y="0"/>
                  </a:moveTo>
                  <a:lnTo>
                    <a:pt x="13054" y="0"/>
                  </a:lnTo>
                  <a:cubicBezTo>
                    <a:pt x="9059" y="0"/>
                    <a:pt x="5307" y="1921"/>
                    <a:pt x="2971" y="5162"/>
                  </a:cubicBezTo>
                  <a:cubicBezTo>
                    <a:pt x="635" y="8403"/>
                    <a:pt x="0" y="12569"/>
                    <a:pt x="1263" y="16359"/>
                  </a:cubicBezTo>
                  <a:lnTo>
                    <a:pt x="193557" y="593241"/>
                  </a:lnTo>
                  <a:cubicBezTo>
                    <a:pt x="196813" y="603010"/>
                    <a:pt x="205956" y="609600"/>
                    <a:pt x="216254" y="609600"/>
                  </a:cubicBezTo>
                  <a:lnTo>
                    <a:pt x="3513288" y="609600"/>
                  </a:lnTo>
                  <a:cubicBezTo>
                    <a:pt x="3517283" y="609600"/>
                    <a:pt x="3521034" y="607679"/>
                    <a:pt x="3523371" y="604438"/>
                  </a:cubicBezTo>
                  <a:cubicBezTo>
                    <a:pt x="3525707" y="601197"/>
                    <a:pt x="3526342" y="597031"/>
                    <a:pt x="3525079" y="593241"/>
                  </a:cubicBezTo>
                  <a:lnTo>
                    <a:pt x="3332785" y="16359"/>
                  </a:lnTo>
                  <a:cubicBezTo>
                    <a:pt x="3329528" y="6590"/>
                    <a:pt x="3320386" y="0"/>
                    <a:pt x="331008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FD83A">
                    <a:alpha val="100000"/>
                  </a:srgbClr>
                </a:gs>
              </a:gsLst>
              <a:lin ang="5400000"/>
            </a:gradFill>
            <a:ln w="19050" cap="sq">
              <a:gradFill>
                <a:gsLst>
                  <a:gs pos="0">
                    <a:srgbClr val="FE2D27">
                      <a:alpha val="100000"/>
                    </a:srgbClr>
                  </a:gs>
                  <a:gs pos="100000">
                    <a:srgbClr val="CA120C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  <p:sp>
          <p:nvSpPr>
            <p:cNvPr name="TextBox 94" id="94"/>
            <p:cNvSpPr txBox="true"/>
            <p:nvPr/>
          </p:nvSpPr>
          <p:spPr>
            <a:xfrm>
              <a:off x="101600" y="-57150"/>
              <a:ext cx="3331522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sp>
        <p:nvSpPr>
          <p:cNvPr name="Freeform 95" id="95"/>
          <p:cNvSpPr/>
          <p:nvPr/>
        </p:nvSpPr>
        <p:spPr>
          <a:xfrm flipH="false" flipV="false" rot="1051042">
            <a:off x="5789002" y="-301119"/>
            <a:ext cx="1930057" cy="1570584"/>
          </a:xfrm>
          <a:custGeom>
            <a:avLst/>
            <a:gdLst/>
            <a:ahLst/>
            <a:cxnLst/>
            <a:rect r="r" b="b" t="t" l="l"/>
            <a:pathLst>
              <a:path h="1570584" w="1930057">
                <a:moveTo>
                  <a:pt x="0" y="0"/>
                </a:moveTo>
                <a:lnTo>
                  <a:pt x="1930058" y="0"/>
                </a:lnTo>
                <a:lnTo>
                  <a:pt x="1930058" y="1570584"/>
                </a:lnTo>
                <a:lnTo>
                  <a:pt x="0" y="15705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6" id="96"/>
          <p:cNvSpPr txBox="true"/>
          <p:nvPr/>
        </p:nvSpPr>
        <p:spPr>
          <a:xfrm rot="0">
            <a:off x="607703" y="1166149"/>
            <a:ext cx="4935423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CA0000"/>
                </a:solidFill>
                <a:latin typeface="Anton"/>
                <a:ea typeface="Anton"/>
                <a:cs typeface="Anton"/>
                <a:sym typeface="Anton"/>
              </a:rPr>
              <a:t>PAUCEK AND LAGE MART</a:t>
            </a:r>
          </a:p>
        </p:txBody>
      </p:sp>
      <p:grpSp>
        <p:nvGrpSpPr>
          <p:cNvPr name="Group 97" id="97"/>
          <p:cNvGrpSpPr/>
          <p:nvPr/>
        </p:nvGrpSpPr>
        <p:grpSpPr>
          <a:xfrm rot="-566732">
            <a:off x="5597396" y="639077"/>
            <a:ext cx="1489119" cy="1489119"/>
            <a:chOff x="0" y="0"/>
            <a:chExt cx="812800" cy="81280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D1120D">
                    <a:alpha val="100000"/>
                  </a:srgbClr>
                </a:gs>
                <a:gs pos="100000">
                  <a:srgbClr val="830501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9" id="9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00" id="100"/>
          <p:cNvGrpSpPr/>
          <p:nvPr/>
        </p:nvGrpSpPr>
        <p:grpSpPr>
          <a:xfrm rot="-566732">
            <a:off x="5507804" y="565179"/>
            <a:ext cx="1489119" cy="1489119"/>
            <a:chOff x="0" y="0"/>
            <a:chExt cx="812800" cy="8128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E2D27">
                    <a:alpha val="100000"/>
                  </a:srgbClr>
                </a:gs>
                <a:gs pos="100000">
                  <a:srgbClr val="CA120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28575" cap="sq">
              <a:gradFill>
                <a:gsLst>
                  <a:gs pos="0">
                    <a:srgbClr val="D1120D">
                      <a:alpha val="100000"/>
                    </a:srgbClr>
                  </a:gs>
                  <a:gs pos="100000">
                    <a:srgbClr val="83050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02" id="10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03" id="103"/>
          <p:cNvGrpSpPr/>
          <p:nvPr/>
        </p:nvGrpSpPr>
        <p:grpSpPr>
          <a:xfrm rot="0">
            <a:off x="2685472" y="2054059"/>
            <a:ext cx="2122917" cy="329107"/>
            <a:chOff x="0" y="0"/>
            <a:chExt cx="3932242" cy="609600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5316" y="0"/>
              <a:ext cx="3921610" cy="609600"/>
            </a:xfrm>
            <a:custGeom>
              <a:avLst/>
              <a:gdLst/>
              <a:ahLst/>
              <a:cxnLst/>
              <a:rect r="r" b="b" t="t" l="l"/>
              <a:pathLst>
                <a:path h="609600" w="3921610">
                  <a:moveTo>
                    <a:pt x="3701845" y="0"/>
                  </a:moveTo>
                  <a:lnTo>
                    <a:pt x="16565" y="0"/>
                  </a:lnTo>
                  <a:cubicBezTo>
                    <a:pt x="11496" y="0"/>
                    <a:pt x="6735" y="2437"/>
                    <a:pt x="3771" y="6550"/>
                  </a:cubicBezTo>
                  <a:cubicBezTo>
                    <a:pt x="807" y="10662"/>
                    <a:pt x="0" y="15949"/>
                    <a:pt x="1603" y="20758"/>
                  </a:cubicBezTo>
                  <a:lnTo>
                    <a:pt x="190965" y="588842"/>
                  </a:lnTo>
                  <a:cubicBezTo>
                    <a:pt x="195097" y="601238"/>
                    <a:pt x="206698" y="609600"/>
                    <a:pt x="219765" y="609600"/>
                  </a:cubicBezTo>
                  <a:lnTo>
                    <a:pt x="3905045" y="609600"/>
                  </a:lnTo>
                  <a:cubicBezTo>
                    <a:pt x="3910115" y="609600"/>
                    <a:pt x="3914875" y="607163"/>
                    <a:pt x="3917839" y="603050"/>
                  </a:cubicBezTo>
                  <a:cubicBezTo>
                    <a:pt x="3920803" y="598938"/>
                    <a:pt x="3921610" y="593651"/>
                    <a:pt x="3920007" y="588842"/>
                  </a:cubicBezTo>
                  <a:lnTo>
                    <a:pt x="3730645" y="20758"/>
                  </a:lnTo>
                  <a:cubicBezTo>
                    <a:pt x="3726513" y="8362"/>
                    <a:pt x="3714912" y="0"/>
                    <a:pt x="370184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E2D27">
                    <a:alpha val="100000"/>
                  </a:srgbClr>
                </a:gs>
                <a:gs pos="100000">
                  <a:srgbClr val="CA120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F0F">
                      <a:alpha val="100000"/>
                    </a:srgbClr>
                  </a:gs>
                  <a:gs pos="100000">
                    <a:srgbClr val="F82020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prstDash val="solid"/>
              <a:miter/>
            </a:ln>
          </p:spPr>
        </p:sp>
        <p:sp>
          <p:nvSpPr>
            <p:cNvPr name="TextBox 105" id="105"/>
            <p:cNvSpPr txBox="true"/>
            <p:nvPr/>
          </p:nvSpPr>
          <p:spPr>
            <a:xfrm>
              <a:off x="101600" y="-57150"/>
              <a:ext cx="3729042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3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6" id="106"/>
          <p:cNvGrpSpPr/>
          <p:nvPr/>
        </p:nvGrpSpPr>
        <p:grpSpPr>
          <a:xfrm rot="0">
            <a:off x="1484207" y="8746909"/>
            <a:ext cx="1062375" cy="467904"/>
            <a:chOff x="0" y="0"/>
            <a:chExt cx="1463786" cy="644699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10074" y="0"/>
              <a:ext cx="1443639" cy="644699"/>
            </a:xfrm>
            <a:custGeom>
              <a:avLst/>
              <a:gdLst/>
              <a:ahLst/>
              <a:cxnLst/>
              <a:rect r="r" b="b" t="t" l="l"/>
              <a:pathLst>
                <a:path h="644699" w="1443639">
                  <a:moveTo>
                    <a:pt x="1206788" y="0"/>
                  </a:moveTo>
                  <a:lnTo>
                    <a:pt x="33650" y="0"/>
                  </a:lnTo>
                  <a:cubicBezTo>
                    <a:pt x="23436" y="0"/>
                    <a:pt x="13834" y="4866"/>
                    <a:pt x="7794" y="13103"/>
                  </a:cubicBezTo>
                  <a:cubicBezTo>
                    <a:pt x="1754" y="21339"/>
                    <a:pt x="0" y="31961"/>
                    <a:pt x="3070" y="41702"/>
                  </a:cubicBezTo>
                  <a:lnTo>
                    <a:pt x="179982" y="602997"/>
                  </a:lnTo>
                  <a:cubicBezTo>
                    <a:pt x="187806" y="627819"/>
                    <a:pt x="210825" y="644699"/>
                    <a:pt x="236850" y="644699"/>
                  </a:cubicBezTo>
                  <a:lnTo>
                    <a:pt x="1409988" y="644699"/>
                  </a:lnTo>
                  <a:cubicBezTo>
                    <a:pt x="1420201" y="644699"/>
                    <a:pt x="1429804" y="639832"/>
                    <a:pt x="1435844" y="631596"/>
                  </a:cubicBezTo>
                  <a:cubicBezTo>
                    <a:pt x="1441884" y="623359"/>
                    <a:pt x="1443638" y="612738"/>
                    <a:pt x="1440568" y="602997"/>
                  </a:cubicBezTo>
                  <a:lnTo>
                    <a:pt x="1263656" y="41702"/>
                  </a:lnTo>
                  <a:cubicBezTo>
                    <a:pt x="1255832" y="16880"/>
                    <a:pt x="1232813" y="0"/>
                    <a:pt x="120678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108" id="108"/>
            <p:cNvSpPr txBox="true"/>
            <p:nvPr/>
          </p:nvSpPr>
          <p:spPr>
            <a:xfrm>
              <a:off x="101600" y="-57150"/>
              <a:ext cx="1260586" cy="701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09" id="109"/>
          <p:cNvGrpSpPr/>
          <p:nvPr/>
        </p:nvGrpSpPr>
        <p:grpSpPr>
          <a:xfrm rot="0">
            <a:off x="3762730" y="8746909"/>
            <a:ext cx="1062375" cy="467904"/>
            <a:chOff x="0" y="0"/>
            <a:chExt cx="1463786" cy="644699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10074" y="0"/>
              <a:ext cx="1443639" cy="644699"/>
            </a:xfrm>
            <a:custGeom>
              <a:avLst/>
              <a:gdLst/>
              <a:ahLst/>
              <a:cxnLst/>
              <a:rect r="r" b="b" t="t" l="l"/>
              <a:pathLst>
                <a:path h="644699" w="1443639">
                  <a:moveTo>
                    <a:pt x="1206788" y="0"/>
                  </a:moveTo>
                  <a:lnTo>
                    <a:pt x="33650" y="0"/>
                  </a:lnTo>
                  <a:cubicBezTo>
                    <a:pt x="23436" y="0"/>
                    <a:pt x="13834" y="4866"/>
                    <a:pt x="7794" y="13103"/>
                  </a:cubicBezTo>
                  <a:cubicBezTo>
                    <a:pt x="1754" y="21339"/>
                    <a:pt x="0" y="31961"/>
                    <a:pt x="3070" y="41702"/>
                  </a:cubicBezTo>
                  <a:lnTo>
                    <a:pt x="179982" y="602997"/>
                  </a:lnTo>
                  <a:cubicBezTo>
                    <a:pt x="187806" y="627819"/>
                    <a:pt x="210825" y="644699"/>
                    <a:pt x="236850" y="644699"/>
                  </a:cubicBezTo>
                  <a:lnTo>
                    <a:pt x="1409988" y="644699"/>
                  </a:lnTo>
                  <a:cubicBezTo>
                    <a:pt x="1420201" y="644699"/>
                    <a:pt x="1429804" y="639832"/>
                    <a:pt x="1435844" y="631596"/>
                  </a:cubicBezTo>
                  <a:cubicBezTo>
                    <a:pt x="1441884" y="623359"/>
                    <a:pt x="1443638" y="612738"/>
                    <a:pt x="1440568" y="602997"/>
                  </a:cubicBezTo>
                  <a:lnTo>
                    <a:pt x="1263656" y="41702"/>
                  </a:lnTo>
                  <a:cubicBezTo>
                    <a:pt x="1255832" y="16880"/>
                    <a:pt x="1232813" y="0"/>
                    <a:pt x="120678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111" id="111"/>
            <p:cNvSpPr txBox="true"/>
            <p:nvPr/>
          </p:nvSpPr>
          <p:spPr>
            <a:xfrm>
              <a:off x="101600" y="-57150"/>
              <a:ext cx="1260586" cy="701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6013630" y="8748188"/>
            <a:ext cx="1056567" cy="465346"/>
            <a:chOff x="0" y="0"/>
            <a:chExt cx="1463786" cy="644699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10129" y="0"/>
              <a:ext cx="1443528" cy="644699"/>
            </a:xfrm>
            <a:custGeom>
              <a:avLst/>
              <a:gdLst/>
              <a:ahLst/>
              <a:cxnLst/>
              <a:rect r="r" b="b" t="t" l="l"/>
              <a:pathLst>
                <a:path h="644699" w="1443528">
                  <a:moveTo>
                    <a:pt x="1206492" y="0"/>
                  </a:moveTo>
                  <a:lnTo>
                    <a:pt x="33836" y="0"/>
                  </a:lnTo>
                  <a:cubicBezTo>
                    <a:pt x="23566" y="0"/>
                    <a:pt x="13910" y="4893"/>
                    <a:pt x="7837" y="13175"/>
                  </a:cubicBezTo>
                  <a:cubicBezTo>
                    <a:pt x="1764" y="21456"/>
                    <a:pt x="0" y="32136"/>
                    <a:pt x="3087" y="41931"/>
                  </a:cubicBezTo>
                  <a:lnTo>
                    <a:pt x="179855" y="602767"/>
                  </a:lnTo>
                  <a:cubicBezTo>
                    <a:pt x="187721" y="627726"/>
                    <a:pt x="210867" y="644699"/>
                    <a:pt x="237036" y="644699"/>
                  </a:cubicBezTo>
                  <a:lnTo>
                    <a:pt x="1409692" y="644699"/>
                  </a:lnTo>
                  <a:cubicBezTo>
                    <a:pt x="1419962" y="644699"/>
                    <a:pt x="1429618" y="639806"/>
                    <a:pt x="1435691" y="631524"/>
                  </a:cubicBezTo>
                  <a:cubicBezTo>
                    <a:pt x="1441764" y="623242"/>
                    <a:pt x="1443528" y="612562"/>
                    <a:pt x="1440441" y="602767"/>
                  </a:cubicBezTo>
                  <a:lnTo>
                    <a:pt x="1263673" y="41931"/>
                  </a:lnTo>
                  <a:cubicBezTo>
                    <a:pt x="1255806" y="16973"/>
                    <a:pt x="1232661" y="0"/>
                    <a:pt x="120649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CE0F0F">
                    <a:alpha val="100000"/>
                  </a:srgbClr>
                </a:gs>
                <a:gs pos="100000">
                  <a:srgbClr val="F82020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solidFill>
                <a:srgbClr val="E30F0F"/>
              </a:solidFill>
              <a:prstDash val="solid"/>
              <a:miter/>
            </a:ln>
          </p:spPr>
        </p:sp>
        <p:sp>
          <p:nvSpPr>
            <p:cNvPr name="TextBox 114" id="114"/>
            <p:cNvSpPr txBox="true"/>
            <p:nvPr/>
          </p:nvSpPr>
          <p:spPr>
            <a:xfrm>
              <a:off x="101600" y="-57150"/>
              <a:ext cx="1260586" cy="701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15" id="115"/>
          <p:cNvGrpSpPr/>
          <p:nvPr/>
        </p:nvGrpSpPr>
        <p:grpSpPr>
          <a:xfrm rot="0">
            <a:off x="368508" y="8688869"/>
            <a:ext cx="1347840" cy="538681"/>
            <a:chOff x="0" y="0"/>
            <a:chExt cx="1525287" cy="609600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17" id="117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18" id="118"/>
          <p:cNvGrpSpPr/>
          <p:nvPr/>
        </p:nvGrpSpPr>
        <p:grpSpPr>
          <a:xfrm rot="0">
            <a:off x="2630315" y="8688869"/>
            <a:ext cx="1347840" cy="538681"/>
            <a:chOff x="0" y="0"/>
            <a:chExt cx="1525287" cy="609600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20" id="120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4892122" y="8688869"/>
            <a:ext cx="1347840" cy="538681"/>
            <a:chOff x="0" y="0"/>
            <a:chExt cx="1525287" cy="609600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8373" y="0"/>
              <a:ext cx="1508540" cy="609600"/>
            </a:xfrm>
            <a:custGeom>
              <a:avLst/>
              <a:gdLst/>
              <a:ahLst/>
              <a:cxnLst/>
              <a:rect r="r" b="b" t="t" l="l"/>
              <a:pathLst>
                <a:path h="609600" w="1508540">
                  <a:moveTo>
                    <a:pt x="1279250" y="0"/>
                  </a:moveTo>
                  <a:lnTo>
                    <a:pt x="26091" y="0"/>
                  </a:lnTo>
                  <a:cubicBezTo>
                    <a:pt x="18106" y="0"/>
                    <a:pt x="10608" y="3838"/>
                    <a:pt x="5939" y="10316"/>
                  </a:cubicBezTo>
                  <a:cubicBezTo>
                    <a:pt x="1271" y="16793"/>
                    <a:pt x="0" y="25120"/>
                    <a:pt x="2525" y="32695"/>
                  </a:cubicBezTo>
                  <a:lnTo>
                    <a:pt x="183929" y="576905"/>
                  </a:lnTo>
                  <a:cubicBezTo>
                    <a:pt x="190437" y="596430"/>
                    <a:pt x="208709" y="609600"/>
                    <a:pt x="229291" y="609600"/>
                  </a:cubicBezTo>
                  <a:lnTo>
                    <a:pt x="1482450" y="609600"/>
                  </a:lnTo>
                  <a:cubicBezTo>
                    <a:pt x="1490435" y="609600"/>
                    <a:pt x="1497933" y="605762"/>
                    <a:pt x="1502601" y="599284"/>
                  </a:cubicBezTo>
                  <a:cubicBezTo>
                    <a:pt x="1507270" y="592807"/>
                    <a:pt x="1508540" y="584480"/>
                    <a:pt x="1506015" y="576905"/>
                  </a:cubicBezTo>
                  <a:lnTo>
                    <a:pt x="1324612" y="32695"/>
                  </a:lnTo>
                  <a:cubicBezTo>
                    <a:pt x="1318104" y="13170"/>
                    <a:pt x="1299832" y="0"/>
                    <a:pt x="127925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D83A">
                    <a:alpha val="100000"/>
                  </a:srgbClr>
                </a:gs>
                <a:gs pos="50000">
                  <a:srgbClr val="FFD83A">
                    <a:alpha val="100000"/>
                  </a:srgbClr>
                </a:gs>
                <a:gs pos="100000">
                  <a:srgbClr val="F0C71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" cap="sq">
              <a:gradFill>
                <a:gsLst>
                  <a:gs pos="0">
                    <a:srgbClr val="CE0909">
                      <a:alpha val="100000"/>
                    </a:srgbClr>
                  </a:gs>
                  <a:gs pos="50000">
                    <a:srgbClr val="E04A1A">
                      <a:alpha val="100000"/>
                    </a:srgbClr>
                  </a:gs>
                  <a:gs pos="100000">
                    <a:srgbClr val="FE8413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23" id="123"/>
            <p:cNvSpPr txBox="true"/>
            <p:nvPr/>
          </p:nvSpPr>
          <p:spPr>
            <a:xfrm>
              <a:off x="101600" y="-57150"/>
              <a:ext cx="1322087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sp>
        <p:nvSpPr>
          <p:cNvPr name="Freeform 124" id="124"/>
          <p:cNvSpPr/>
          <p:nvPr/>
        </p:nvSpPr>
        <p:spPr>
          <a:xfrm flipH="false" flipV="false" rot="0">
            <a:off x="-127938" y="-217457"/>
            <a:ext cx="1902272" cy="2116576"/>
          </a:xfrm>
          <a:custGeom>
            <a:avLst/>
            <a:gdLst/>
            <a:ahLst/>
            <a:cxnLst/>
            <a:rect r="r" b="b" t="t" l="l"/>
            <a:pathLst>
              <a:path h="2116576" w="1902272">
                <a:moveTo>
                  <a:pt x="0" y="0"/>
                </a:moveTo>
                <a:lnTo>
                  <a:pt x="1902272" y="0"/>
                </a:lnTo>
                <a:lnTo>
                  <a:pt x="1902272" y="2116576"/>
                </a:lnTo>
                <a:lnTo>
                  <a:pt x="0" y="21165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5" id="125"/>
          <p:cNvSpPr/>
          <p:nvPr/>
        </p:nvSpPr>
        <p:spPr>
          <a:xfrm flipH="false" flipV="false" rot="-5481597">
            <a:off x="3629753" y="-1364746"/>
            <a:ext cx="1902272" cy="2116576"/>
          </a:xfrm>
          <a:custGeom>
            <a:avLst/>
            <a:gdLst/>
            <a:ahLst/>
            <a:cxnLst/>
            <a:rect r="r" b="b" t="t" l="l"/>
            <a:pathLst>
              <a:path h="2116576" w="1902272">
                <a:moveTo>
                  <a:pt x="0" y="0"/>
                </a:moveTo>
                <a:lnTo>
                  <a:pt x="1902273" y="0"/>
                </a:lnTo>
                <a:lnTo>
                  <a:pt x="1902273" y="2116576"/>
                </a:lnTo>
                <a:lnTo>
                  <a:pt x="0" y="21165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6" id="126"/>
          <p:cNvSpPr/>
          <p:nvPr/>
        </p:nvSpPr>
        <p:spPr>
          <a:xfrm flipH="false" flipV="false" rot="0">
            <a:off x="4381127" y="605745"/>
            <a:ext cx="218920" cy="228339"/>
          </a:xfrm>
          <a:custGeom>
            <a:avLst/>
            <a:gdLst/>
            <a:ahLst/>
            <a:cxnLst/>
            <a:rect r="r" b="b" t="t" l="l"/>
            <a:pathLst>
              <a:path h="228339" w="218920">
                <a:moveTo>
                  <a:pt x="0" y="0"/>
                </a:moveTo>
                <a:lnTo>
                  <a:pt x="218920" y="0"/>
                </a:lnTo>
                <a:lnTo>
                  <a:pt x="218920" y="228339"/>
                </a:lnTo>
                <a:lnTo>
                  <a:pt x="0" y="2283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7" id="127"/>
          <p:cNvSpPr txBox="true"/>
          <p:nvPr/>
        </p:nvSpPr>
        <p:spPr>
          <a:xfrm rot="0">
            <a:off x="607703" y="1573364"/>
            <a:ext cx="4788006" cy="342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CA0000"/>
                </a:solidFill>
                <a:latin typeface="Poppins"/>
                <a:ea typeface="Poppins"/>
                <a:cs typeface="Poppins"/>
                <a:sym typeface="Poppins"/>
              </a:rPr>
              <a:t>Fresh, Convenient, and High-Quality</a:t>
            </a:r>
          </a:p>
        </p:txBody>
      </p:sp>
      <p:sp>
        <p:nvSpPr>
          <p:cNvPr name="Freeform 128" id="128"/>
          <p:cNvSpPr/>
          <p:nvPr/>
        </p:nvSpPr>
        <p:spPr>
          <a:xfrm flipH="false" flipV="false" rot="0">
            <a:off x="2382857" y="146413"/>
            <a:ext cx="294020" cy="306670"/>
          </a:xfrm>
          <a:custGeom>
            <a:avLst/>
            <a:gdLst/>
            <a:ahLst/>
            <a:cxnLst/>
            <a:rect r="r" b="b" t="t" l="l"/>
            <a:pathLst>
              <a:path h="306670" w="294020">
                <a:moveTo>
                  <a:pt x="0" y="0"/>
                </a:moveTo>
                <a:lnTo>
                  <a:pt x="294020" y="0"/>
                </a:lnTo>
                <a:lnTo>
                  <a:pt x="294020" y="306671"/>
                </a:lnTo>
                <a:lnTo>
                  <a:pt x="0" y="30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9" id="129"/>
          <p:cNvSpPr/>
          <p:nvPr/>
        </p:nvSpPr>
        <p:spPr>
          <a:xfrm flipH="false" flipV="false" rot="0">
            <a:off x="101878" y="1929338"/>
            <a:ext cx="212705" cy="221856"/>
          </a:xfrm>
          <a:custGeom>
            <a:avLst/>
            <a:gdLst/>
            <a:ahLst/>
            <a:cxnLst/>
            <a:rect r="r" b="b" t="t" l="l"/>
            <a:pathLst>
              <a:path h="221856" w="212705">
                <a:moveTo>
                  <a:pt x="0" y="0"/>
                </a:moveTo>
                <a:lnTo>
                  <a:pt x="212704" y="0"/>
                </a:lnTo>
                <a:lnTo>
                  <a:pt x="212704" y="221856"/>
                </a:lnTo>
                <a:lnTo>
                  <a:pt x="0" y="22185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0" id="130"/>
          <p:cNvSpPr/>
          <p:nvPr/>
        </p:nvSpPr>
        <p:spPr>
          <a:xfrm flipH="false" flipV="false" rot="0">
            <a:off x="7143922" y="2855514"/>
            <a:ext cx="212705" cy="221856"/>
          </a:xfrm>
          <a:custGeom>
            <a:avLst/>
            <a:gdLst/>
            <a:ahLst/>
            <a:cxnLst/>
            <a:rect r="r" b="b" t="t" l="l"/>
            <a:pathLst>
              <a:path h="221856" w="212705">
                <a:moveTo>
                  <a:pt x="0" y="0"/>
                </a:moveTo>
                <a:lnTo>
                  <a:pt x="212705" y="0"/>
                </a:lnTo>
                <a:lnTo>
                  <a:pt x="212705" y="221857"/>
                </a:lnTo>
                <a:lnTo>
                  <a:pt x="0" y="22185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1" id="131"/>
          <p:cNvGrpSpPr/>
          <p:nvPr/>
        </p:nvGrpSpPr>
        <p:grpSpPr>
          <a:xfrm rot="0">
            <a:off x="4256731" y="347999"/>
            <a:ext cx="124396" cy="124396"/>
            <a:chOff x="0" y="0"/>
            <a:chExt cx="812800" cy="812800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224955" y="1644924"/>
            <a:ext cx="124396" cy="124396"/>
            <a:chOff x="0" y="0"/>
            <a:chExt cx="812800" cy="812800"/>
          </a:xfrm>
        </p:grpSpPr>
        <p:sp>
          <p:nvSpPr>
            <p:cNvPr name="Freeform 135" id="1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107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125458" y="82778"/>
            <a:ext cx="223893" cy="223893"/>
            <a:chOff x="0" y="0"/>
            <a:chExt cx="812800" cy="812800"/>
          </a:xfrm>
        </p:grpSpPr>
        <p:sp>
          <p:nvSpPr>
            <p:cNvPr name="Freeform 138" id="1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30F0F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7280217" y="2311365"/>
            <a:ext cx="152819" cy="152819"/>
            <a:chOff x="0" y="0"/>
            <a:chExt cx="812800" cy="812800"/>
          </a:xfrm>
        </p:grpSpPr>
        <p:sp>
          <p:nvSpPr>
            <p:cNvPr name="Freeform 141" id="1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sp>
        <p:nvSpPr>
          <p:cNvPr name="TextBox 143" id="143"/>
          <p:cNvSpPr txBox="true"/>
          <p:nvPr/>
        </p:nvSpPr>
        <p:spPr>
          <a:xfrm rot="0">
            <a:off x="774854" y="531028"/>
            <a:ext cx="2300985" cy="32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8"/>
              </a:lnSpc>
            </a:pPr>
            <a:r>
              <a:rPr lang="en-US" sz="1798" b="true">
                <a:solidFill>
                  <a:srgbClr val="E30F0F"/>
                </a:solidFill>
                <a:latin typeface="Poppins Bold"/>
                <a:ea typeface="Poppins Bold"/>
                <a:cs typeface="Poppins Bold"/>
                <a:sym typeface="Poppins Bold"/>
              </a:rPr>
              <a:t>FRESH VEGETABLES</a:t>
            </a:r>
          </a:p>
        </p:txBody>
      </p:sp>
      <p:sp>
        <p:nvSpPr>
          <p:cNvPr name="TextBox 144" id="144"/>
          <p:cNvSpPr txBox="true"/>
          <p:nvPr/>
        </p:nvSpPr>
        <p:spPr>
          <a:xfrm rot="-566732">
            <a:off x="5537515" y="802062"/>
            <a:ext cx="1297396" cy="4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b="true" sz="25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FREE</a:t>
            </a:r>
          </a:p>
        </p:txBody>
      </p:sp>
      <p:sp>
        <p:nvSpPr>
          <p:cNvPr name="TextBox 145" id="145"/>
          <p:cNvSpPr txBox="true"/>
          <p:nvPr/>
        </p:nvSpPr>
        <p:spPr>
          <a:xfrm rot="-566732">
            <a:off x="5637835" y="1183512"/>
            <a:ext cx="1245170" cy="535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6"/>
              </a:lnSpc>
            </a:pPr>
            <a:r>
              <a:rPr lang="en-US" sz="113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delivery for Liceria district &amp; nearby areas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2802242" y="2059316"/>
            <a:ext cx="1929141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spc="21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FRESH PICKS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639604" y="3680558"/>
            <a:ext cx="868335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BABY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BOK CHOY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1765457" y="3639706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 kg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1911500" y="3751764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0.85</a:t>
            </a:r>
          </a:p>
        </p:txBody>
      </p:sp>
      <p:sp>
        <p:nvSpPr>
          <p:cNvPr name="TextBox 150" id="150"/>
          <p:cNvSpPr txBox="true"/>
          <p:nvPr/>
        </p:nvSpPr>
        <p:spPr>
          <a:xfrm rot="0">
            <a:off x="1663526" y="3823530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51" id="151"/>
          <p:cNvSpPr txBox="true"/>
          <p:nvPr/>
        </p:nvSpPr>
        <p:spPr>
          <a:xfrm rot="0">
            <a:off x="2901411" y="3724582"/>
            <a:ext cx="868335" cy="13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SHALL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OTS</a:t>
            </a:r>
          </a:p>
        </p:txBody>
      </p:sp>
      <p:sp>
        <p:nvSpPr>
          <p:cNvPr name="TextBox 152" id="152"/>
          <p:cNvSpPr txBox="true"/>
          <p:nvPr/>
        </p:nvSpPr>
        <p:spPr>
          <a:xfrm rot="0">
            <a:off x="4080148" y="3639706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 kg</a:t>
            </a:r>
          </a:p>
        </p:txBody>
      </p:sp>
      <p:sp>
        <p:nvSpPr>
          <p:cNvPr name="TextBox 153" id="153"/>
          <p:cNvSpPr txBox="true"/>
          <p:nvPr/>
        </p:nvSpPr>
        <p:spPr>
          <a:xfrm rot="0">
            <a:off x="4173307" y="3751764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2.03</a:t>
            </a:r>
          </a:p>
        </p:txBody>
      </p:sp>
      <p:sp>
        <p:nvSpPr>
          <p:cNvPr name="TextBox 154" id="154"/>
          <p:cNvSpPr txBox="true"/>
          <p:nvPr/>
        </p:nvSpPr>
        <p:spPr>
          <a:xfrm rot="0">
            <a:off x="3925333" y="3823530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55" id="155"/>
          <p:cNvSpPr txBox="true"/>
          <p:nvPr/>
        </p:nvSpPr>
        <p:spPr>
          <a:xfrm rot="0">
            <a:off x="5163218" y="3724582"/>
            <a:ext cx="833696" cy="13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OCCOLI</a:t>
            </a:r>
          </a:p>
        </p:txBody>
      </p:sp>
      <p:sp>
        <p:nvSpPr>
          <p:cNvPr name="TextBox 156" id="156"/>
          <p:cNvSpPr txBox="true"/>
          <p:nvPr/>
        </p:nvSpPr>
        <p:spPr>
          <a:xfrm rot="0">
            <a:off x="6341955" y="3639706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 kg</a:t>
            </a:r>
          </a:p>
        </p:txBody>
      </p:sp>
      <p:sp>
        <p:nvSpPr>
          <p:cNvPr name="TextBox 157" id="157"/>
          <p:cNvSpPr txBox="true"/>
          <p:nvPr/>
        </p:nvSpPr>
        <p:spPr>
          <a:xfrm rot="0">
            <a:off x="6435114" y="3751764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1.14</a:t>
            </a:r>
          </a:p>
        </p:txBody>
      </p:sp>
      <p:sp>
        <p:nvSpPr>
          <p:cNvPr name="TextBox 158" id="158"/>
          <p:cNvSpPr txBox="true"/>
          <p:nvPr/>
        </p:nvSpPr>
        <p:spPr>
          <a:xfrm rot="0">
            <a:off x="6187140" y="3823530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59" id="159"/>
          <p:cNvSpPr txBox="true"/>
          <p:nvPr/>
        </p:nvSpPr>
        <p:spPr>
          <a:xfrm rot="0">
            <a:off x="639604" y="5402279"/>
            <a:ext cx="797769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GREEN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BEANS</a:t>
            </a:r>
          </a:p>
        </p:txBody>
      </p:sp>
      <p:sp>
        <p:nvSpPr>
          <p:cNvPr name="TextBox 160" id="160"/>
          <p:cNvSpPr txBox="true"/>
          <p:nvPr/>
        </p:nvSpPr>
        <p:spPr>
          <a:xfrm rot="0">
            <a:off x="1818341" y="5361426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sp>
        <p:nvSpPr>
          <p:cNvPr name="TextBox 161" id="161"/>
          <p:cNvSpPr txBox="true"/>
          <p:nvPr/>
        </p:nvSpPr>
        <p:spPr>
          <a:xfrm rot="0">
            <a:off x="1911500" y="5473484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0.44</a:t>
            </a:r>
          </a:p>
        </p:txBody>
      </p:sp>
      <p:sp>
        <p:nvSpPr>
          <p:cNvPr name="TextBox 162" id="162"/>
          <p:cNvSpPr txBox="true"/>
          <p:nvPr/>
        </p:nvSpPr>
        <p:spPr>
          <a:xfrm rot="0">
            <a:off x="1663526" y="5545250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63" id="163"/>
          <p:cNvSpPr txBox="true"/>
          <p:nvPr/>
        </p:nvSpPr>
        <p:spPr>
          <a:xfrm rot="0">
            <a:off x="2850910" y="5402279"/>
            <a:ext cx="868335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GREEN BIRD’S EYE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CHILI</a:t>
            </a:r>
          </a:p>
        </p:txBody>
      </p:sp>
      <p:sp>
        <p:nvSpPr>
          <p:cNvPr name="TextBox 164" id="164"/>
          <p:cNvSpPr txBox="true"/>
          <p:nvPr/>
        </p:nvSpPr>
        <p:spPr>
          <a:xfrm rot="0">
            <a:off x="4080148" y="5361426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 kg</a:t>
            </a:r>
          </a:p>
        </p:txBody>
      </p:sp>
      <p:sp>
        <p:nvSpPr>
          <p:cNvPr name="TextBox 165" id="165"/>
          <p:cNvSpPr txBox="true"/>
          <p:nvPr/>
        </p:nvSpPr>
        <p:spPr>
          <a:xfrm rot="0">
            <a:off x="4173307" y="5473484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1.08</a:t>
            </a:r>
          </a:p>
        </p:txBody>
      </p:sp>
      <p:sp>
        <p:nvSpPr>
          <p:cNvPr name="TextBox 166" id="166"/>
          <p:cNvSpPr txBox="true"/>
          <p:nvPr/>
        </p:nvSpPr>
        <p:spPr>
          <a:xfrm rot="0">
            <a:off x="3925333" y="5545250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67" id="167"/>
          <p:cNvSpPr txBox="true"/>
          <p:nvPr/>
        </p:nvSpPr>
        <p:spPr>
          <a:xfrm rot="0">
            <a:off x="5163218" y="5402279"/>
            <a:ext cx="868335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SPRING ONION</a:t>
            </a:r>
          </a:p>
        </p:txBody>
      </p:sp>
      <p:sp>
        <p:nvSpPr>
          <p:cNvPr name="TextBox 168" id="168"/>
          <p:cNvSpPr txBox="true"/>
          <p:nvPr/>
        </p:nvSpPr>
        <p:spPr>
          <a:xfrm rot="0">
            <a:off x="6341955" y="5361426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250g</a:t>
            </a:r>
          </a:p>
        </p:txBody>
      </p:sp>
      <p:sp>
        <p:nvSpPr>
          <p:cNvPr name="TextBox 169" id="169"/>
          <p:cNvSpPr txBox="true"/>
          <p:nvPr/>
        </p:nvSpPr>
        <p:spPr>
          <a:xfrm rot="0">
            <a:off x="6435114" y="5473484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0.32</a:t>
            </a:r>
          </a:p>
        </p:txBody>
      </p:sp>
      <p:sp>
        <p:nvSpPr>
          <p:cNvPr name="TextBox 170" id="170"/>
          <p:cNvSpPr txBox="true"/>
          <p:nvPr/>
        </p:nvSpPr>
        <p:spPr>
          <a:xfrm rot="0">
            <a:off x="6187140" y="5545250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71" id="171"/>
          <p:cNvSpPr txBox="true"/>
          <p:nvPr/>
        </p:nvSpPr>
        <p:spPr>
          <a:xfrm rot="0">
            <a:off x="639604" y="7187542"/>
            <a:ext cx="868335" cy="13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BAY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LEAVES</a:t>
            </a:r>
          </a:p>
        </p:txBody>
      </p:sp>
      <p:sp>
        <p:nvSpPr>
          <p:cNvPr name="TextBox 172" id="172"/>
          <p:cNvSpPr txBox="true"/>
          <p:nvPr/>
        </p:nvSpPr>
        <p:spPr>
          <a:xfrm rot="0">
            <a:off x="1782341" y="7080015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200g</a:t>
            </a:r>
          </a:p>
        </p:txBody>
      </p:sp>
      <p:sp>
        <p:nvSpPr>
          <p:cNvPr name="TextBox 173" id="173"/>
          <p:cNvSpPr txBox="true"/>
          <p:nvPr/>
        </p:nvSpPr>
        <p:spPr>
          <a:xfrm rot="0">
            <a:off x="1875500" y="7192073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$0.10</a:t>
            </a:r>
          </a:p>
        </p:txBody>
      </p:sp>
      <p:sp>
        <p:nvSpPr>
          <p:cNvPr name="TextBox 174" id="174"/>
          <p:cNvSpPr txBox="true"/>
          <p:nvPr/>
        </p:nvSpPr>
        <p:spPr>
          <a:xfrm rot="0">
            <a:off x="1627526" y="7263838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75" id="175"/>
          <p:cNvSpPr txBox="true"/>
          <p:nvPr/>
        </p:nvSpPr>
        <p:spPr>
          <a:xfrm rot="0">
            <a:off x="2901411" y="7187542"/>
            <a:ext cx="868335" cy="13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GINGER</a:t>
            </a:r>
          </a:p>
        </p:txBody>
      </p:sp>
      <p:sp>
        <p:nvSpPr>
          <p:cNvPr name="TextBox 176" id="176"/>
          <p:cNvSpPr txBox="true"/>
          <p:nvPr/>
        </p:nvSpPr>
        <p:spPr>
          <a:xfrm rot="0">
            <a:off x="4090941" y="7080015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sp>
        <p:nvSpPr>
          <p:cNvPr name="TextBox 177" id="177"/>
          <p:cNvSpPr txBox="true"/>
          <p:nvPr/>
        </p:nvSpPr>
        <p:spPr>
          <a:xfrm rot="0">
            <a:off x="4184100" y="7192073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1.52</a:t>
            </a:r>
          </a:p>
        </p:txBody>
      </p:sp>
      <p:sp>
        <p:nvSpPr>
          <p:cNvPr name="TextBox 178" id="178"/>
          <p:cNvSpPr txBox="true"/>
          <p:nvPr/>
        </p:nvSpPr>
        <p:spPr>
          <a:xfrm rot="0">
            <a:off x="3936126" y="7263838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79" id="179"/>
          <p:cNvSpPr txBox="true"/>
          <p:nvPr/>
        </p:nvSpPr>
        <p:spPr>
          <a:xfrm rot="0">
            <a:off x="5163218" y="7120867"/>
            <a:ext cx="868335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WO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 EAR MUSHROOM</a:t>
            </a:r>
          </a:p>
        </p:txBody>
      </p:sp>
      <p:sp>
        <p:nvSpPr>
          <p:cNvPr name="TextBox 180" id="180"/>
          <p:cNvSpPr txBox="true"/>
          <p:nvPr/>
        </p:nvSpPr>
        <p:spPr>
          <a:xfrm rot="0">
            <a:off x="6305955" y="7080015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300g</a:t>
            </a:r>
          </a:p>
        </p:txBody>
      </p:sp>
      <p:sp>
        <p:nvSpPr>
          <p:cNvPr name="TextBox 181" id="181"/>
          <p:cNvSpPr txBox="true"/>
          <p:nvPr/>
        </p:nvSpPr>
        <p:spPr>
          <a:xfrm rot="0">
            <a:off x="6399114" y="7192073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0.47</a:t>
            </a:r>
          </a:p>
        </p:txBody>
      </p:sp>
      <p:sp>
        <p:nvSpPr>
          <p:cNvPr name="TextBox 182" id="182"/>
          <p:cNvSpPr txBox="true"/>
          <p:nvPr/>
        </p:nvSpPr>
        <p:spPr>
          <a:xfrm rot="0">
            <a:off x="6151140" y="7263838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585344" y="9408525"/>
            <a:ext cx="1704058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b="true">
                <a:solidFill>
                  <a:srgbClr val="CA0000"/>
                </a:solidFill>
                <a:latin typeface="Poppins Bold"/>
                <a:ea typeface="Poppins Bold"/>
                <a:cs typeface="Poppins Bold"/>
                <a:sym typeface="Poppins Bold"/>
              </a:rPr>
              <a:t>We also offer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585344" y="9652840"/>
            <a:ext cx="3350782" cy="391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variety of kitchen spices, leafy greens, root vegetables, mushrooms, and aromatic herbs</a:t>
            </a:r>
          </a:p>
        </p:txBody>
      </p:sp>
      <p:sp>
        <p:nvSpPr>
          <p:cNvPr name="TextBox 185" id="185"/>
          <p:cNvSpPr txBox="true"/>
          <p:nvPr/>
        </p:nvSpPr>
        <p:spPr>
          <a:xfrm rot="0">
            <a:off x="4313839" y="9675078"/>
            <a:ext cx="2795179" cy="311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7"/>
              </a:lnSpc>
            </a:pPr>
            <a:r>
              <a:rPr lang="en-US" sz="206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All fresh, All local!</a:t>
            </a:r>
          </a:p>
        </p:txBody>
      </p:sp>
      <p:sp>
        <p:nvSpPr>
          <p:cNvPr name="TextBox 186" id="186"/>
          <p:cNvSpPr txBox="true"/>
          <p:nvPr/>
        </p:nvSpPr>
        <p:spPr>
          <a:xfrm rot="0">
            <a:off x="5370836" y="10205961"/>
            <a:ext cx="1854225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Place your order now</a:t>
            </a:r>
          </a:p>
        </p:txBody>
      </p:sp>
      <p:sp>
        <p:nvSpPr>
          <p:cNvPr name="TextBox 187" id="187"/>
          <p:cNvSpPr txBox="true"/>
          <p:nvPr/>
        </p:nvSpPr>
        <p:spPr>
          <a:xfrm rot="0">
            <a:off x="5370836" y="10331075"/>
            <a:ext cx="1549004" cy="25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spc="7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+123-456-7890</a:t>
            </a:r>
          </a:p>
        </p:txBody>
      </p:sp>
      <p:sp>
        <p:nvSpPr>
          <p:cNvPr name="TextBox 188" id="188"/>
          <p:cNvSpPr txBox="true"/>
          <p:nvPr/>
        </p:nvSpPr>
        <p:spPr>
          <a:xfrm rot="0">
            <a:off x="576095" y="10298642"/>
            <a:ext cx="1354562" cy="20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Paucek and Lage</a:t>
            </a:r>
          </a:p>
        </p:txBody>
      </p:sp>
      <p:sp>
        <p:nvSpPr>
          <p:cNvPr name="TextBox 189" id="189"/>
          <p:cNvSpPr txBox="true"/>
          <p:nvPr/>
        </p:nvSpPr>
        <p:spPr>
          <a:xfrm rot="0">
            <a:off x="1911500" y="10298642"/>
            <a:ext cx="2876713" cy="20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123 Anywhere St., Any City, ST 12345</a:t>
            </a:r>
          </a:p>
        </p:txBody>
      </p:sp>
      <p:sp>
        <p:nvSpPr>
          <p:cNvPr name="TextBox 190" id="190"/>
          <p:cNvSpPr txBox="true"/>
          <p:nvPr/>
        </p:nvSpPr>
        <p:spPr>
          <a:xfrm rot="0">
            <a:off x="658761" y="8885743"/>
            <a:ext cx="868335" cy="13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LONG BEANS</a:t>
            </a:r>
          </a:p>
        </p:txBody>
      </p:sp>
      <p:sp>
        <p:nvSpPr>
          <p:cNvPr name="TextBox 191" id="191"/>
          <p:cNvSpPr txBox="true"/>
          <p:nvPr/>
        </p:nvSpPr>
        <p:spPr>
          <a:xfrm rot="0">
            <a:off x="1821162" y="8785838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 kg</a:t>
            </a:r>
          </a:p>
        </p:txBody>
      </p:sp>
      <p:sp>
        <p:nvSpPr>
          <p:cNvPr name="TextBox 192" id="192"/>
          <p:cNvSpPr txBox="true"/>
          <p:nvPr/>
        </p:nvSpPr>
        <p:spPr>
          <a:xfrm rot="0">
            <a:off x="1914321" y="8897896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0.98</a:t>
            </a:r>
          </a:p>
        </p:txBody>
      </p:sp>
      <p:sp>
        <p:nvSpPr>
          <p:cNvPr name="TextBox 193" id="193"/>
          <p:cNvSpPr txBox="true"/>
          <p:nvPr/>
        </p:nvSpPr>
        <p:spPr>
          <a:xfrm rot="0">
            <a:off x="1666347" y="8969661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94" id="194"/>
          <p:cNvSpPr txBox="true"/>
          <p:nvPr/>
        </p:nvSpPr>
        <p:spPr>
          <a:xfrm rot="0">
            <a:off x="2920569" y="8850686"/>
            <a:ext cx="868335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WATER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SPINACH</a:t>
            </a:r>
          </a:p>
        </p:txBody>
      </p:sp>
      <p:sp>
        <p:nvSpPr>
          <p:cNvPr name="TextBox 195" id="195"/>
          <p:cNvSpPr txBox="true"/>
          <p:nvPr/>
        </p:nvSpPr>
        <p:spPr>
          <a:xfrm rot="0">
            <a:off x="4082969" y="8785838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sp>
        <p:nvSpPr>
          <p:cNvPr name="TextBox 196" id="196"/>
          <p:cNvSpPr txBox="true"/>
          <p:nvPr/>
        </p:nvSpPr>
        <p:spPr>
          <a:xfrm rot="0">
            <a:off x="4176128" y="8897896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0.38</a:t>
            </a:r>
          </a:p>
        </p:txBody>
      </p:sp>
      <p:sp>
        <p:nvSpPr>
          <p:cNvPr name="TextBox 197" id="197"/>
          <p:cNvSpPr txBox="true"/>
          <p:nvPr/>
        </p:nvSpPr>
        <p:spPr>
          <a:xfrm rot="0">
            <a:off x="3928154" y="8969661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sp>
        <p:nvSpPr>
          <p:cNvPr name="TextBox 198" id="198"/>
          <p:cNvSpPr txBox="true"/>
          <p:nvPr/>
        </p:nvSpPr>
        <p:spPr>
          <a:xfrm rot="0">
            <a:off x="5182376" y="8885743"/>
            <a:ext cx="868335" cy="13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POTAT</a:t>
            </a:r>
            <a:r>
              <a:rPr lang="en-US" sz="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OES </a:t>
            </a:r>
          </a:p>
        </p:txBody>
      </p:sp>
      <p:sp>
        <p:nvSpPr>
          <p:cNvPr name="TextBox 199" id="199"/>
          <p:cNvSpPr txBox="true"/>
          <p:nvPr/>
        </p:nvSpPr>
        <p:spPr>
          <a:xfrm rot="0">
            <a:off x="6344776" y="8785838"/>
            <a:ext cx="500742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 kg</a:t>
            </a:r>
          </a:p>
        </p:txBody>
      </p:sp>
      <p:sp>
        <p:nvSpPr>
          <p:cNvPr name="TextBox 200" id="200"/>
          <p:cNvSpPr txBox="true"/>
          <p:nvPr/>
        </p:nvSpPr>
        <p:spPr>
          <a:xfrm rot="0">
            <a:off x="6437935" y="8897896"/>
            <a:ext cx="671082" cy="25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146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1.01</a:t>
            </a:r>
          </a:p>
        </p:txBody>
      </p:sp>
      <p:sp>
        <p:nvSpPr>
          <p:cNvPr name="TextBox 201" id="201"/>
          <p:cNvSpPr txBox="true"/>
          <p:nvPr/>
        </p:nvSpPr>
        <p:spPr>
          <a:xfrm rot="0">
            <a:off x="6189961" y="8969661"/>
            <a:ext cx="221617" cy="15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0"/>
              </a:lnSpc>
            </a:pPr>
            <a:r>
              <a:rPr lang="en-US" sz="87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</a:t>
            </a:r>
          </a:p>
        </p:txBody>
      </p:sp>
      <p:grpSp>
        <p:nvGrpSpPr>
          <p:cNvPr name="Group 202" id="202"/>
          <p:cNvGrpSpPr/>
          <p:nvPr/>
        </p:nvGrpSpPr>
        <p:grpSpPr>
          <a:xfrm rot="1263443">
            <a:off x="5143642" y="1598301"/>
            <a:ext cx="586834" cy="586834"/>
            <a:chOff x="0" y="0"/>
            <a:chExt cx="782445" cy="782445"/>
          </a:xfrm>
        </p:grpSpPr>
        <p:grpSp>
          <p:nvGrpSpPr>
            <p:cNvPr name="Group 203" id="203"/>
            <p:cNvGrpSpPr/>
            <p:nvPr/>
          </p:nvGrpSpPr>
          <p:grpSpPr>
            <a:xfrm rot="-566732">
              <a:off x="51192" y="51192"/>
              <a:ext cx="680061" cy="680061"/>
              <a:chOff x="0" y="0"/>
              <a:chExt cx="812800" cy="812800"/>
            </a:xfrm>
          </p:grpSpPr>
          <p:sp>
            <p:nvSpPr>
              <p:cNvPr name="Freeform 204" id="2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3232">
                      <a:alpha val="100000"/>
                    </a:srgbClr>
                  </a:gs>
                  <a:gs pos="100000">
                    <a:srgbClr val="CE0F0F">
                      <a:alpha val="100000"/>
                    </a:srgbClr>
                  </a:gs>
                </a:gsLst>
                <a:path path="circle">
                  <a:fillToRect l="0" r="100000" t="0" b="100000"/>
                </a:path>
                <a:tileRect r="0" l="-100000" b="0" t="-100000"/>
              </a:gradFill>
              <a:ln w="9525" cap="sq">
                <a:gradFill>
                  <a:gsLst>
                    <a:gs pos="0">
                      <a:srgbClr val="CE0F0F">
                        <a:alpha val="100000"/>
                      </a:srgbClr>
                    </a:gs>
                    <a:gs pos="100000">
                      <a:srgbClr val="F82020">
                        <a:alpha val="100000"/>
                      </a:srgbClr>
                    </a:gs>
                  </a:gsLst>
                  <a:path path="circle">
                    <a:fillToRect l="0" r="100000" t="0" b="100000"/>
                  </a:path>
                  <a:tileRect r="0" l="-100000" b="0" t="-100000"/>
                </a:gradFill>
                <a:prstDash val="solid"/>
                <a:miter/>
              </a:ln>
            </p:spPr>
          </p:sp>
          <p:sp>
            <p:nvSpPr>
              <p:cNvPr name="TextBox 205" id="20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79"/>
                  </a:lnSpc>
                </a:pPr>
              </a:p>
            </p:txBody>
          </p:sp>
        </p:grpSp>
        <p:sp>
          <p:nvSpPr>
            <p:cNvPr name="Freeform 206" id="206"/>
            <p:cNvSpPr/>
            <p:nvPr/>
          </p:nvSpPr>
          <p:spPr>
            <a:xfrm flipH="false" flipV="false" rot="-626313">
              <a:off x="207280" y="163149"/>
              <a:ext cx="345514" cy="418805"/>
            </a:xfrm>
            <a:custGeom>
              <a:avLst/>
              <a:gdLst/>
              <a:ahLst/>
              <a:cxnLst/>
              <a:rect r="r" b="b" t="t" l="l"/>
              <a:pathLst>
                <a:path h="418805" w="345514">
                  <a:moveTo>
                    <a:pt x="0" y="0"/>
                  </a:moveTo>
                  <a:lnTo>
                    <a:pt x="345514" y="0"/>
                  </a:lnTo>
                  <a:lnTo>
                    <a:pt x="345514" y="418805"/>
                  </a:lnTo>
                  <a:lnTo>
                    <a:pt x="0" y="418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DAG0qfdUw58</dc:identifier>
  <dcterms:modified xsi:type="dcterms:W3CDTF">2011-08-01T06:04:30Z</dcterms:modified>
  <cp:revision>1</cp:revision>
  <dc:title>Yellow and Red Playful Grocery Vegetables Sale Supermarket Flyer</dc:title>
</cp:coreProperties>
</file>